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bookmarkIdSeed="2">
  <p:sldMasterIdLst>
    <p:sldMasterId id="2147484391" r:id="rId1"/>
  </p:sldMasterIdLst>
  <p:notesMasterIdLst>
    <p:notesMasterId r:id="rId3"/>
  </p:notesMasterIdLst>
  <p:handoutMasterIdLst>
    <p:handoutMasterId r:id="rId4"/>
  </p:handoutMasterIdLst>
  <p:sldIdLst>
    <p:sldId id="1488" r:id="rId2"/>
  </p:sldIdLst>
  <p:sldSz cx="9906000" cy="6858000" type="A4"/>
  <p:notesSz cx="9144000" cy="6858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CC3300"/>
    <a:srgbClr val="9933FF"/>
    <a:srgbClr val="FF00FF"/>
    <a:srgbClr val="99FFCC"/>
    <a:srgbClr val="336600"/>
    <a:srgbClr val="008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2" autoAdjust="0"/>
    <p:restoredTop sz="78125" autoAdjust="0"/>
  </p:normalViewPr>
  <p:slideViewPr>
    <p:cSldViewPr>
      <p:cViewPr>
        <p:scale>
          <a:sx n="50" d="100"/>
          <a:sy n="50" d="100"/>
        </p:scale>
        <p:origin x="-768" y="-732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48" y="309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-2820" y="-114"/>
      </p:cViewPr>
      <p:guideLst>
        <p:guide orient="horz" pos="2160"/>
        <p:guide pos="288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9892FDF7-E3E4-48C9-BC29-B3714AA4DA9B}" type="datetimeFigureOut">
              <a:rPr lang="ru-RU"/>
              <a:pPr>
                <a:defRPr/>
              </a:pPr>
              <a:t>24.05.2018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43D1EBC7-E71E-497D-93BE-DA6F9DDD15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702975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CB321322-5031-4A15-9009-ADFB98222AEA}" type="datetimeFigureOut">
              <a:rPr lang="ru-RU"/>
              <a:pPr>
                <a:defRPr/>
              </a:pPr>
              <a:t>24.05.2018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2716213" y="514350"/>
            <a:ext cx="3713162" cy="2571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914400" y="3257550"/>
            <a:ext cx="7315200" cy="30861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5180013" y="6513513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C5BF5CD-9744-42F6-8ACE-F807ECB8A60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061420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 txBox="1">
            <a:spLocks noGrp="1" noChangeArrowheads="1"/>
          </p:cNvSpPr>
          <p:nvPr/>
        </p:nvSpPr>
        <p:spPr bwMode="auto">
          <a:xfrm>
            <a:off x="5180013" y="6515100"/>
            <a:ext cx="3962400" cy="341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285" tIns="45642" rIns="91285" bIns="45642" anchor="b"/>
          <a:lstStyle/>
          <a:p>
            <a:pPr algn="r"/>
            <a:fld id="{A12D2D9B-804E-4520-B426-0EC3645E6224}" type="slidenum">
              <a:rPr lang="ru-RU" sz="1200"/>
              <a:pPr algn="r"/>
              <a:t>1</a:t>
            </a:fld>
            <a:endParaRPr lang="ru-RU" sz="120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xfrm>
            <a:off x="2716213" y="514350"/>
            <a:ext cx="3713162" cy="2571750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lIns="91285" tIns="45642" rIns="91285" bIns="45642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ru-RU" dirty="0" smtClean="0">
                <a:latin typeface="Arial" charset="0"/>
                <a:cs typeface="Arial" charset="0"/>
              </a:rPr>
              <a:t> </a:t>
            </a:r>
          </a:p>
          <a:p>
            <a:pPr eaLnBrk="1" hangingPunct="1"/>
            <a:r>
              <a:rPr lang="ru-RU" dirty="0" smtClean="0">
                <a:latin typeface="Arial" charset="0"/>
                <a:cs typeface="Arial" charset="0"/>
              </a:rPr>
              <a:t>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0" y="2130436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490864A8-28AE-46BB-96D3-4F9826F76ACD}" type="datetime1">
              <a:rPr lang="ru-RU" smtClean="0"/>
              <a:pPr>
                <a:defRPr/>
              </a:pPr>
              <a:t>24.05.2018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0620FE4-38FD-4050-99BA-71F2175CAB91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7" name="Рисунок 6" descr="ЧГУ_0000.jpg"/>
          <p:cNvPicPr>
            <a:picLocks noChangeAspect="1"/>
          </p:cNvPicPr>
          <p:nvPr userDrawn="1"/>
        </p:nvPicPr>
        <p:blipFill>
          <a:blip r:embed="rId2" cstate="print"/>
          <a:srcRect b="6584"/>
          <a:stretch>
            <a:fillRect/>
          </a:stretch>
        </p:blipFill>
        <p:spPr bwMode="auto">
          <a:xfrm>
            <a:off x="0" y="0"/>
            <a:ext cx="9906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EF52939-CA97-495E-A9F5-968287E491DA}" type="datetime1">
              <a:rPr lang="ru-RU" smtClean="0"/>
              <a:pPr>
                <a:defRPr/>
              </a:pPr>
              <a:t>24.05.2018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5D51F7-D6E5-4465-8F84-B37E121358B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7" name="Рисунок 7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9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9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420EA77-8F75-4CD5-A3EF-5A3EE98F3206}" type="datetime1">
              <a:rPr lang="ru-RU" smtClean="0"/>
              <a:pPr>
                <a:defRPr/>
              </a:pPr>
              <a:t>24.05.2018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DDE303-284D-4FEB-BA74-93E4CCD2EBF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7" name="Рисунок 7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CB4D5479-8777-498C-89D7-2B7859A10B95}" type="datetime1">
              <a:rPr lang="ru-RU" smtClean="0"/>
              <a:pPr>
                <a:defRPr/>
              </a:pPr>
              <a:t>24.05.2018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DFA244B-6F56-4BD9-9DE5-24E3A2E32E4D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7" name="Рисунок 6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6" y="4406911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6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B7623DC9-7FF2-405A-96BF-130BE17411C2}" type="datetime1">
              <a:rPr lang="ru-RU" smtClean="0"/>
              <a:pPr>
                <a:defRPr/>
              </a:pPr>
              <a:t>24.05.2018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ED23F2-80FC-47D6-AD9C-1EEB1AE6B15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7" name="Рисунок 7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9530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035550" y="1600206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404316D-CB70-422F-8BA7-FDF3724E613C}" type="datetime1">
              <a:rPr lang="ru-RU" smtClean="0"/>
              <a:pPr>
                <a:defRPr/>
              </a:pPr>
              <a:t>24.05.2018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86DC5DA-B66D-4EB9-BC52-A3438A8FA84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8" name="Рисунок 6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87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5" y="1535113"/>
            <a:ext cx="437859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5032115" y="2174875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9A617F9-90C4-4D69-969E-6DE08F31E297}" type="datetime1">
              <a:rPr lang="ru-RU" smtClean="0"/>
              <a:pPr>
                <a:defRPr/>
              </a:pPr>
              <a:t>24.05.2018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E3DF495-554C-44F2-9D3A-96B57F118BAC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10" name="Рисунок 7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7CCB544-B75B-4E53-8911-B06C89B6EF58}" type="datetime1">
              <a:rPr lang="ru-RU" smtClean="0"/>
              <a:pPr>
                <a:defRPr/>
              </a:pPr>
              <a:t>24.05.2018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188DEB-1FF3-49FA-B542-23273A86C6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6" name="Рисунок 7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441207F-7083-47EF-8331-0AD081E4B3F3}" type="datetime1">
              <a:rPr lang="ru-RU" smtClean="0"/>
              <a:pPr>
                <a:defRPr/>
              </a:pPr>
              <a:t>24.05.2018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84219-5A6E-4EEC-8C29-22269147F79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5" name="Рисунок 7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006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72972" y="273061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0" y="1435103"/>
            <a:ext cx="3259006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426020E-7B4C-46CC-8A6F-1B0662259B84}" type="datetime1">
              <a:rPr lang="ru-RU" smtClean="0"/>
              <a:pPr>
                <a:defRPr/>
              </a:pPr>
              <a:t>24.05.2018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28D0CB1-9261-48E6-9F24-5BC7A6730FF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8" name="Рисунок 7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0629C25-26AC-4D96-B94D-9D76E51D480C}" type="datetime1">
              <a:rPr lang="ru-RU" smtClean="0"/>
              <a:pPr>
                <a:defRPr/>
              </a:pPr>
              <a:t>24.05.2018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072A904-7C3C-4D4C-A201-35F5025A6382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pic>
        <p:nvPicPr>
          <p:cNvPr id="8" name="Рисунок 7" descr="ЧГУ_0001.jpg"/>
          <p:cNvPicPr>
            <a:picLocks noChangeAspect="1"/>
          </p:cNvPicPr>
          <p:nvPr userDrawn="1"/>
        </p:nvPicPr>
        <p:blipFill>
          <a:blip r:embed="rId2" cstate="print"/>
          <a:srcRect b="5844"/>
          <a:stretch>
            <a:fillRect/>
          </a:stretch>
        </p:blipFill>
        <p:spPr bwMode="auto">
          <a:xfrm>
            <a:off x="-14281" y="0"/>
            <a:ext cx="9920288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6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6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C69A659D-2D2F-4F2C-A831-1329BF08A67E}" type="datetime1">
              <a:rPr lang="ru-RU" smtClean="0"/>
              <a:pPr>
                <a:defRPr/>
              </a:pPr>
              <a:t>24.05.2018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61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61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D0EF7CD6-DC3B-4F05-828D-02D22B74F9C5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92" r:id="rId1"/>
    <p:sldLayoutId id="2147484393" r:id="rId2"/>
    <p:sldLayoutId id="2147484394" r:id="rId3"/>
    <p:sldLayoutId id="2147484395" r:id="rId4"/>
    <p:sldLayoutId id="2147484396" r:id="rId5"/>
    <p:sldLayoutId id="2147484397" r:id="rId6"/>
    <p:sldLayoutId id="2147484398" r:id="rId7"/>
    <p:sldLayoutId id="2147484399" r:id="rId8"/>
    <p:sldLayoutId id="2147484400" r:id="rId9"/>
    <p:sldLayoutId id="2147484401" r:id="rId10"/>
    <p:sldLayoutId id="2147484402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73E8CB5-F44F-49FD-93E0-BF31560B7A6B}" type="slidenum">
              <a:rPr lang="ru-RU" smtClean="0">
                <a:latin typeface="Bookman Old Style" pitchFamily="18" charset="0"/>
              </a:rPr>
              <a:pPr>
                <a:defRPr/>
              </a:pPr>
              <a:t>1</a:t>
            </a:fld>
            <a:endParaRPr lang="ru-RU" dirty="0">
              <a:latin typeface="Bookman Old Style" pitchFamily="18" charset="0"/>
            </a:endParaRPr>
          </a:p>
        </p:txBody>
      </p:sp>
      <p:sp>
        <p:nvSpPr>
          <p:cNvPr id="15363" name="Rectangle 4"/>
          <p:cNvSpPr>
            <a:spLocks noGrp="1" noChangeArrowheads="1"/>
          </p:cNvSpPr>
          <p:nvPr>
            <p:ph type="ctrTitle" idx="4294967295"/>
          </p:nvPr>
        </p:nvSpPr>
        <p:spPr>
          <a:xfrm>
            <a:off x="0" y="3079994"/>
            <a:ext cx="9906000" cy="1754326"/>
          </a:xfrm>
          <a:solidFill>
            <a:schemeClr val="bg1"/>
          </a:solidFill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</a:rPr>
              <a:t>Международный конгресс-выставка </a:t>
            </a: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и </a:t>
            </a:r>
            <a:r>
              <a:rPr lang="ru-RU" sz="3600" b="1" dirty="0" smtClean="0">
                <a:solidFill>
                  <a:srgbClr val="FF0000"/>
                </a:solidFill>
              </a:rPr>
              <a:t>телемост </a:t>
            </a:r>
            <a:r>
              <a:rPr lang="ru-RU" sz="3600" b="1" dirty="0" smtClean="0">
                <a:solidFill>
                  <a:srgbClr val="FF0000"/>
                </a:solidFill>
              </a:rPr>
              <a:t/>
            </a:r>
            <a:br>
              <a:rPr lang="ru-RU" sz="3600" b="1" dirty="0" smtClean="0">
                <a:solidFill>
                  <a:srgbClr val="FF0000"/>
                </a:solidFill>
              </a:rPr>
            </a:br>
            <a:r>
              <a:rPr lang="ru-RU" sz="3600" b="1" dirty="0" smtClean="0">
                <a:solidFill>
                  <a:srgbClr val="FF0000"/>
                </a:solidFill>
              </a:rPr>
              <a:t>по </a:t>
            </a:r>
            <a:r>
              <a:rPr lang="ru-RU" sz="3600" b="1" dirty="0" smtClean="0">
                <a:solidFill>
                  <a:srgbClr val="FF0000"/>
                </a:solidFill>
              </a:rPr>
              <a:t>вопросам трудоустройства инвалидов</a:t>
            </a:r>
            <a:endParaRPr lang="ru-RU" sz="3600" b="1" dirty="0">
              <a:solidFill>
                <a:srgbClr val="FF0000"/>
              </a:solidFill>
            </a:endParaRPr>
          </a:p>
        </p:txBody>
      </p:sp>
      <p:pic>
        <p:nvPicPr>
          <p:cNvPr id="79874" name="Picture 2" descr="https://www.chsu.ru/documents/10157/206070246/%D0%A0%D0%A3%D0%9C%D0%A6+%D0%BD%D0%B0+%D1%81%D1%82%D1%80%D0%B0%D0%BD%D0%B8%D1%86%D1%83.jpg/0f9cfb17-99ed-4597-9bc9-6a7ab9cf4cae?t=150943234577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412777"/>
            <a:ext cx="3621956" cy="864095"/>
          </a:xfrm>
          <a:prstGeom prst="rect">
            <a:avLst/>
          </a:prstGeom>
          <a:noFill/>
        </p:spPr>
      </p:pic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6105128" y="0"/>
          <a:ext cx="3272661" cy="1152128"/>
        </p:xfrm>
        <a:graphic>
          <a:graphicData uri="http://schemas.openxmlformats.org/drawingml/2006/table">
            <a:tbl>
              <a:tblPr/>
              <a:tblGrid>
                <a:gridCol w="3272661"/>
              </a:tblGrid>
              <a:tr h="115212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  <a:t>ЛЕНИНГРАДСКИЙ ГОСУДАРСТВЕННЫЙ УНИВЕРСИТЕТ </a:t>
                      </a:r>
                      <a:b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</a:br>
                      <a:r>
                        <a:rPr lang="ru-RU" sz="1400" b="1" dirty="0">
                          <a:latin typeface="Arial"/>
                          <a:ea typeface="Times New Roman"/>
                          <a:cs typeface="Times New Roman"/>
                        </a:rPr>
                        <a:t>имени А. С. ПУШКИНА</a:t>
                      </a:r>
                      <a:endParaRPr lang="ru-RU" sz="1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12289" name="Рисунок 2"/>
          <p:cNvPicPr>
            <a:picLocks noChangeAspect="1" noChangeArrowheads="1"/>
          </p:cNvPicPr>
          <p:nvPr/>
        </p:nvPicPr>
        <p:blipFill>
          <a:blip r:embed="rId4" cstate="print">
            <a:lum contrast="60000"/>
          </a:blip>
          <a:srcRect/>
          <a:stretch>
            <a:fillRect/>
          </a:stretch>
        </p:blipFill>
        <p:spPr bwMode="auto">
          <a:xfrm>
            <a:off x="6969224" y="1484784"/>
            <a:ext cx="1601965" cy="9361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10444</TotalTime>
  <Words>9</Words>
  <Application>Microsoft Office PowerPoint</Application>
  <PresentationFormat>Лист A4 (210x297 мм)</PresentationFormat>
  <Paragraphs>7</Paragraphs>
  <Slides>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Международный конгресс-выставка  и телемост  по вопросам трудоустройства инвалидов</vt:lpstr>
    </vt:vector>
  </TitlesOfParts>
  <Company>ГОУ ВПО ЧГУ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изменений структуры административно-правового управления</dc:title>
  <dc:creator>Илона</dc:creator>
  <cp:lastModifiedBy>pc</cp:lastModifiedBy>
  <cp:revision>978</cp:revision>
  <dcterms:created xsi:type="dcterms:W3CDTF">2010-07-28T13:49:31Z</dcterms:created>
  <dcterms:modified xsi:type="dcterms:W3CDTF">2018-05-24T09:16:57Z</dcterms:modified>
</cp:coreProperties>
</file>