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8" r:id="rId15"/>
    <p:sldId id="269" r:id="rId16"/>
    <p:sldId id="270" r:id="rId17"/>
    <p:sldId id="280" r:id="rId18"/>
    <p:sldId id="271" r:id="rId19"/>
    <p:sldId id="272" r:id="rId20"/>
    <p:sldId id="274" r:id="rId21"/>
    <p:sldId id="275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9898"/>
            <a:ext cx="7723584" cy="407721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Правовые и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социокультурные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основы интеграции в общество детей с ОВЗ в Узбекистане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869160"/>
            <a:ext cx="7406640" cy="1224136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Докладчики:  Профессор кафедры «Психология» Камилова Надира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Гайратовна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Апробация системы инклюзивного образования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2014 году начал свою работу проект «Инклюзивное образование для детей с особыми потребностями в Узбекистане», финансируемый Европейским Союзом,  который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реализовывался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марта 2016 года (24 месяца) в пяти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пилотных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регионах - Ташкенте, Самарканде, Намангане, Ургенче и Термезе. Главным бенефициаром проекта является Республиканский центр социальной адаптации детей (РЦСАД). В рамках проекта предусмотрено включение около 800 детей с особыми потребностями дошкольного и школьного возраста в учреждения системы общего образования.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 осуществляет свою деятельность в тесном партнёрстве с Министерством народного образования, Министерством высшего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средне-специального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образования, Министерством здравоохранения, Министерством труда и социальной защиты населения, Министерством финансов Республики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Узбекистан.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 ряд ННО, оказывающих поддержку детям с особыми потребностями, их семьям, преподавателям и членам педагогического коллектива и т.д., призваны получить пользу от различных мероприятий проекта и в свою очередь внести вклад в успешную реализацию проекта.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сегодняшний день в рамках деятельности проекта: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открыты и функционируют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Пилотные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Ресурсные центры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г.Ташкент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в Ургенче, Термезе, Намангане и Самарканде.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Ресурсный центры  призваны стать «центрами единого окна» для продвижения, координации и оказания инклюзивных образовательных услуг для детей с особыми потребностями, их семей, учителей, организаций и широкой общественности, которые косвенно или напрямую вносят вклад в инклюзию детей с особыми потребностями в образовании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Основной целью таких центров является защита интересов детей с особыми потребностями, путем оказания консультационной поддержки, оказания и координации инклюзивных услуг с тем, чтобы дети с особыми потребностями были полностью внедрены в общество и могли максимально развить свой потенциал через получение таких услуг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KUMENTLAR\Desktop\photo_2019-09-28_12-59-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60032" y="3573016"/>
            <a:ext cx="4115116" cy="3082114"/>
          </a:xfrm>
          <a:prstGeom prst="rect">
            <a:avLst/>
          </a:prstGeom>
          <a:noFill/>
        </p:spPr>
      </p:pic>
      <p:pic>
        <p:nvPicPr>
          <p:cNvPr id="1027" name="Picture 3" descr="D:\DOKUMENTLAR\Desktop\арттера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052" y="3573016"/>
            <a:ext cx="3921924" cy="3096344"/>
          </a:xfrm>
          <a:prstGeom prst="rect">
            <a:avLst/>
          </a:prstGeom>
          <a:noFill/>
        </p:spPr>
      </p:pic>
      <p:pic>
        <p:nvPicPr>
          <p:cNvPr id="1029" name="Picture 5" descr="D:\DOKUMENTLAR\Desktop\photo_2019-10-16_23-52-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188640"/>
            <a:ext cx="4896544" cy="3189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Благодаря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социальному партнерству  ННО “Умр” реализуются проекты  нацеленные на усиление сотрудничества родителей и педагогов в решении вопросов детей с ОВЗ. В рамках реализуемых проэктов  ННО  были достигнуты  социально значимые результаты в виде организованных Школы родителей и детей, основные виды деятельности которой – организация индивидуальных практических занятий с родителями, воспитывающими детей с ОВЗ, осуществление совместной деятельности родителей и детей в социально-значимых мероприятиях; участие детей в трудовой жизни взрослых как в самой семье, так и вне её. По инициативе родителей и детей на базе центра организован детский творческий коллектив которым  были организованы концертные номера для благотворительных мероприятий  в домах Милосердия.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координирующим деятельность системы социальной поддержки семей и детей оказавшихся в социально опасном положении явился Общественный совет. Общественный совет был создан решением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Кабинета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Министров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 20 января 2014 года.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Целями  и задачами Совета является: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и внедрение оптимальных механизмов социальной защиты детей и содействие  в ее реализации;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приоритетных направлений в сфере социальной защиты детей и разработка предложений по совершенствованию механизмов социальной защиты детей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предложений по вопросам межведомственной координации деятельности государственных и общественных организаций системы социальной защиты детей; разработка предложений по внесению изменений и дополнений в действующее законодательство в сфере социальной защиты детей.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Общественного совета РЦСАД является достаточно продуктивной, и в этом большую роль сыграло участие всех членов Совета как представителей министерств, ведомств и организаций при их тесном социальном партнерстве.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OKUMENTLAR\Desktop\photo_2019-10-18_11-47-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Перспективы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дальнейшего развития поддержки детей, нуждающихся в специальной образовательной поддержке и социальной защите, считаем целесообразным обратить внимание на решение следующих проблем: 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службы социальной поддержки детей, оказавшихся в трудной жизненной ситуации;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усиление мер по возвращению воспитанников домов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Мехрибонлик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семью и профилактике социального сиротства;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расширение практики передачи сирот и детей, оставшихся без родителей,  на воспитание семьям (опека, попечительство, патронат);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совершенствование правового механизма реализации инклюзивной практики  с учетом международного и национального опыта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в образовательных учреждениях психолого- педагогических и материально-технических условий, необходимых для внедрения инклюзивных форм обучения детей с отклонениями в развитии;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совершенствование научно-теоретических и методических основ коррекционно-педагогической помощи детям;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и внедрение эффективных педагогических технологий по обучению, воспитанию, социализации и интеграции в общество  детей с особыми образовательными потребностями;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совершенствование работы по подготовке, повышению квалификации и переподготовке специалистов для специального и инклюзивного образования, а также социальных служб;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стратегии мониторинга и оценки в сфере специального, инклюзивного образования и социальной поддержки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несове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823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Социальная политика государства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годы независимости в Республике Узбекистан созданы правовые, социально-экономические и организационные условия для воспитания гармонично развитого поколения, совершенствования образования, повышения его качества. В 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Узбекистане создана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социальной защиты 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разработаны основные механизмы правового регулирования защиты прав и законных интересов детей с ограниченными возможностями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детей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лишенных родительской опеки и находящихся в институциональных учреждениях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KUMENTLAR\Desktop\photo_2019-10-18_11-40-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OKUMENTLAR\Desktop\photo_2019-10-18_11-39-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-633413"/>
            <a:ext cx="12192000" cy="8124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Законы «Об образовании», «О гарантиях прав ребенка», «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национальной программе по подготовке кадров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закон «О социальной защищенности инвалидов в Республике Узбекистан»,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Указ Президента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«О совершенствовании мер по поддержке лиц с инвалидностью», Концепция о развитии народного образования в Республике Узбекистан до 2030 года гарантируют молодежи получение обязательного общего среднего, среднего специального, профессионального образования и всестороннего развития подрастающего поколения где обозначены перспективы внедрения инклюзивного образования в Республике Узбекистан.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Медицинское обслуживание детей с ОВЗ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Благодаря сильной государственной политике в области охраны материнства и детства, за последние годы наметилась стойкая тенденция к уменьшению числа детей-инвалидов в республике. Так, в 2004 г. на учете состояли 120 621, а в 2016 г. –   78 964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детей-инвалидов.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целом, благодаря проводимым мероприятиям по предупреждению рождения инвалидов с детства, оздоровлению детей, а также   по повышению качества медико-социальной реабилитации детей-инвалидов, показатель детской инвалидности за последние десять лет снизился на 35 %. Ежегодно снимается с учета более 12000 детей,  40  % из них в связи с выздоровлением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Несмотря на это, профилактика детской инвалидности и совершенствование реабилитации детей с ограниченными возможностями остаются приоритетными задачами здравоохранения. Это отражено в Постановлении Президента Республики Узбекистан № 2221 от 14.08.2014 г. «О государственной программе по дальнейшему укреплению репродуктивного здоровья населения, охране здоровья матерей, детей и подростков в Узбекистане на период 2014 –2018 годы». Одним из важнейших направлений данной Госпрограммы стало повышение качества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социальной реабилитации детей с отклонениями в развитии, оздоровление детей и подростков-инвалидов, создание необходимых условий для их полноценного участия в жизни общества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Образование детей с ОВЗ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На сегодняшний день </a:t>
            </a:r>
            <a:r>
              <a:rPr lang="uz-Cyrl-UZ" sz="9600" dirty="0" smtClean="0">
                <a:latin typeface="Times New Roman" pitchFamily="18" charset="0"/>
                <a:cs typeface="Times New Roman" pitchFamily="18" charset="0"/>
              </a:rPr>
              <a:t>64658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детей со специальными образовательными потребностями обучаются</a:t>
            </a:r>
            <a:r>
              <a:rPr lang="uz-Cyrl-UZ" sz="9600" dirty="0" smtClean="0">
                <a:latin typeface="Times New Roman" pitchFamily="18" charset="0"/>
                <a:cs typeface="Times New Roman" pitchFamily="18" charset="0"/>
              </a:rPr>
              <a:t> в 5900 общеобразовательн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ых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школах, 17858 детей – в 86 специализированных школах и 21 школах-интернатах детей с отклонениями в физическом или психическом развитии, где обучаются 20 610 детей, 13 437 детей отклонениями в физическом или психическом развитии и нуждающихся в длительном лечении получают образование в домашних условиях, 21930 детей воспитываются в 199 специализированных дошкольных образовательных учреждениях. Обучение детей, нуждающихся в особых условиях воспитания и образования, осуществляется в двух специализированных учебно-воспитательных учреждениях.</a:t>
            </a:r>
          </a:p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Развитие системы инклюзивного образования в Узбекистане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Развитие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инклюзивного образования, которое дает возможность детям жить в семье, окруженными родительской заботой, и обучаться в соответствии с их возможностями, является одним из важных направлений в Плане развития сектора образования на 2018-2030 годы. Согласно данному плану, создаются  условия, необходимые детям со специальными потребностями для обучения в общеобразовательных учреждениях. В ряде регионов совместно с ЮНИСЕФ, Республиканским центром социальной адаптации при содействии Европейского союза проведена организационно-методическая работа среди педагогов и  родителей по подготовке и включению более 2000 детей, нуждающихся в  особой образовательной поддержке, в детские сады и школы.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 и дополнения, внесенные в Положение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комиссии по направлению детей в специализированные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учрежедения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(школы, школы-интернаты) (2013 г. №2519), Положение о порядке организации индивидуального обучения на дому детей с отклонениями в физическом или психическом развитии, а также нуждающихся в длительном лечении (2015 г. № 2691), являются стимулом для включения  некоторых категорий детей с особыми нуждами в общее образование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Роль ННО в работе с детьми с ОВЗ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Наряду с государственной системой социальной защиты, в Узбекистане активно действуют ННО, в частности Республиканский общественный детский 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Yolg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Emassan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совместно с Республиканским центром социальной адаптации детей на протяжении 16 лет реализуются проекты направленные на решение вопросов практической помощи детям с особыми потребностями в области социального, правового и медицинского сопровождения.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171</TotalTime>
  <Words>1270</Words>
  <Application>Microsoft Office PowerPoint</Application>
  <PresentationFormat>Экран (4:3)</PresentationFormat>
  <Paragraphs>40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Правовые и социокультурные основы интеграции в общество детей с ОВЗ в Узбекистане </vt:lpstr>
      <vt:lpstr>Социальная политика государства</vt:lpstr>
      <vt:lpstr>Правовые основы</vt:lpstr>
      <vt:lpstr>Медицинское обслуживание детей с ОВЗ</vt:lpstr>
      <vt:lpstr>Слайд 5</vt:lpstr>
      <vt:lpstr>Образование детей с ОВЗ</vt:lpstr>
      <vt:lpstr>Развитие системы инклюзивного образования в Узбекистане</vt:lpstr>
      <vt:lpstr>Слайд 8</vt:lpstr>
      <vt:lpstr>Роль ННО в работе с детьми с ОВЗ</vt:lpstr>
      <vt:lpstr>Апробация системы инклюзивного образования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Перспективы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NODIRA</dc:creator>
  <cp:lastModifiedBy>NODIRA</cp:lastModifiedBy>
  <cp:revision>30</cp:revision>
  <dcterms:created xsi:type="dcterms:W3CDTF">2019-10-18T04:43:10Z</dcterms:created>
  <dcterms:modified xsi:type="dcterms:W3CDTF">2019-10-18T07:45:15Z</dcterms:modified>
</cp:coreProperties>
</file>