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72B02-10F2-481D-8D73-79B72DA8F84E}" type="doc">
      <dgm:prSet loTypeId="urn:microsoft.com/office/officeart/2005/8/layout/cycle6" loCatId="cycle" qsTypeId="urn:microsoft.com/office/officeart/2005/8/quickstyle/simple4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418FBFB-A529-4859-82B1-75B04FF9975F}">
      <dgm:prSet phldrT="[Текст]" custT="1"/>
      <dgm:spPr/>
      <dgm:t>
        <a:bodyPr/>
        <a:lstStyle/>
        <a:p>
          <a:r>
            <a:rPr lang="ru-RU" sz="1600" b="1" dirty="0" smtClean="0"/>
            <a:t>Информирование</a:t>
          </a:r>
          <a:endParaRPr lang="ru-RU" sz="1600" b="1" dirty="0"/>
        </a:p>
      </dgm:t>
    </dgm:pt>
    <dgm:pt modelId="{3491434A-01B1-43B7-B020-F1F1613A68E5}" type="parTrans" cxnId="{1B9F2223-B82F-4905-9F8A-FD503BC321DA}">
      <dgm:prSet/>
      <dgm:spPr/>
      <dgm:t>
        <a:bodyPr/>
        <a:lstStyle/>
        <a:p>
          <a:endParaRPr lang="ru-RU"/>
        </a:p>
      </dgm:t>
    </dgm:pt>
    <dgm:pt modelId="{AE975C39-0E49-44F8-835E-9F3208FAEEF7}" type="sibTrans" cxnId="{1B9F2223-B82F-4905-9F8A-FD503BC321DA}">
      <dgm:prSet/>
      <dgm:spPr/>
      <dgm:t>
        <a:bodyPr/>
        <a:lstStyle/>
        <a:p>
          <a:endParaRPr lang="ru-RU"/>
        </a:p>
      </dgm:t>
    </dgm:pt>
    <dgm:pt modelId="{2B134155-70E3-4122-9061-19BE457AFE83}">
      <dgm:prSet phldrT="[Текст]" custT="1"/>
      <dgm:spPr/>
      <dgm:t>
        <a:bodyPr/>
        <a:lstStyle/>
        <a:p>
          <a:r>
            <a:rPr lang="ru-RU" sz="1600" b="1" dirty="0" smtClean="0"/>
            <a:t>Подбор</a:t>
          </a:r>
        </a:p>
      </dgm:t>
    </dgm:pt>
    <dgm:pt modelId="{7F3D27A5-A721-45D4-B1E4-02A22F0A5944}" type="parTrans" cxnId="{F7BC2921-7993-4CBE-940C-9D3039063A75}">
      <dgm:prSet/>
      <dgm:spPr/>
      <dgm:t>
        <a:bodyPr/>
        <a:lstStyle/>
        <a:p>
          <a:endParaRPr lang="ru-RU"/>
        </a:p>
      </dgm:t>
    </dgm:pt>
    <dgm:pt modelId="{EED6CBEB-D46E-49A3-A16B-CF878ED8AF6D}" type="sibTrans" cxnId="{F7BC2921-7993-4CBE-940C-9D3039063A75}">
      <dgm:prSet/>
      <dgm:spPr/>
      <dgm:t>
        <a:bodyPr/>
        <a:lstStyle/>
        <a:p>
          <a:endParaRPr lang="ru-RU"/>
        </a:p>
      </dgm:t>
    </dgm:pt>
    <dgm:pt modelId="{7F3AAC14-D658-441E-AACB-F3EE3ADC92C6}">
      <dgm:prSet phldrT="[Текст]" custT="1"/>
      <dgm:spPr/>
      <dgm:t>
        <a:bodyPr/>
        <a:lstStyle/>
        <a:p>
          <a:r>
            <a:rPr lang="ru-RU" sz="1600" b="1" dirty="0" smtClean="0"/>
            <a:t>Отбор</a:t>
          </a:r>
          <a:endParaRPr lang="ru-RU" sz="1600" b="1" dirty="0"/>
        </a:p>
      </dgm:t>
    </dgm:pt>
    <dgm:pt modelId="{18544288-7658-48BB-9209-20860D999F5B}" type="parTrans" cxnId="{3F56AD63-4BD5-4C48-BD59-6C0053E0553A}">
      <dgm:prSet/>
      <dgm:spPr/>
      <dgm:t>
        <a:bodyPr/>
        <a:lstStyle/>
        <a:p>
          <a:endParaRPr lang="ru-RU"/>
        </a:p>
      </dgm:t>
    </dgm:pt>
    <dgm:pt modelId="{B7605281-B9B8-4FEE-A5A4-A80340CC10E2}" type="sibTrans" cxnId="{3F56AD63-4BD5-4C48-BD59-6C0053E0553A}">
      <dgm:prSet/>
      <dgm:spPr/>
      <dgm:t>
        <a:bodyPr/>
        <a:lstStyle/>
        <a:p>
          <a:endParaRPr lang="ru-RU"/>
        </a:p>
      </dgm:t>
    </dgm:pt>
    <dgm:pt modelId="{844F28EE-996F-49F9-AA73-537014A5750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Развитие личности,</a:t>
          </a:r>
        </a:p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поддержка карьеры</a:t>
          </a:r>
          <a:endParaRPr lang="ru-RU" sz="1600" dirty="0"/>
        </a:p>
      </dgm:t>
    </dgm:pt>
    <dgm:pt modelId="{2CB083D6-7F87-44D5-81DA-81B6F6C5C793}" type="parTrans" cxnId="{77D6094A-861F-48A9-B56D-439F145877CA}">
      <dgm:prSet/>
      <dgm:spPr/>
      <dgm:t>
        <a:bodyPr/>
        <a:lstStyle/>
        <a:p>
          <a:endParaRPr lang="ru-RU"/>
        </a:p>
      </dgm:t>
    </dgm:pt>
    <dgm:pt modelId="{585401A2-C4A8-4640-A5B3-A76C61B03C7E}" type="sibTrans" cxnId="{77D6094A-861F-48A9-B56D-439F145877CA}">
      <dgm:prSet/>
      <dgm:spPr/>
      <dgm:t>
        <a:bodyPr/>
        <a:lstStyle/>
        <a:p>
          <a:endParaRPr lang="ru-RU"/>
        </a:p>
      </dgm:t>
    </dgm:pt>
    <dgm:pt modelId="{808716CA-A3F5-43BE-9B84-9573C6C4E3D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консультирование</a:t>
          </a:r>
          <a:endParaRPr lang="ru-RU" sz="1600" dirty="0"/>
        </a:p>
      </dgm:t>
    </dgm:pt>
    <dgm:pt modelId="{66DA99E0-426F-4F58-A6D2-506832E55799}" type="parTrans" cxnId="{33E676FF-9A6F-4941-93B5-3024BB1708F8}">
      <dgm:prSet/>
      <dgm:spPr/>
      <dgm:t>
        <a:bodyPr/>
        <a:lstStyle/>
        <a:p>
          <a:endParaRPr lang="ru-RU"/>
        </a:p>
      </dgm:t>
    </dgm:pt>
    <dgm:pt modelId="{DCB13EDD-B34C-4B60-80F0-5EA2D627A4B4}" type="sibTrans" cxnId="{33E676FF-9A6F-4941-93B5-3024BB1708F8}">
      <dgm:prSet/>
      <dgm:spPr/>
      <dgm:t>
        <a:bodyPr/>
        <a:lstStyle/>
        <a:p>
          <a:endParaRPr lang="ru-RU"/>
        </a:p>
      </dgm:t>
    </dgm:pt>
    <dgm:pt modelId="{7BF8774A-1661-4140-BFB5-AA28C48CA40A}">
      <dgm:prSet phldrT="[Текст]" custT="1"/>
      <dgm:spPr/>
      <dgm:t>
        <a:bodyPr/>
        <a:lstStyle/>
        <a:p>
          <a:r>
            <a:rPr lang="ru-RU" sz="1600" b="1" dirty="0" smtClean="0"/>
            <a:t>Адаптация</a:t>
          </a:r>
          <a:endParaRPr lang="ru-RU" sz="1600" b="1" dirty="0"/>
        </a:p>
      </dgm:t>
    </dgm:pt>
    <dgm:pt modelId="{19E2D7C0-C625-4EE7-9DF4-88C1C7FF066F}" type="sibTrans" cxnId="{2A8BDBE0-5436-444C-86E8-60A38BA93013}">
      <dgm:prSet/>
      <dgm:spPr/>
      <dgm:t>
        <a:bodyPr/>
        <a:lstStyle/>
        <a:p>
          <a:endParaRPr lang="ru-RU"/>
        </a:p>
      </dgm:t>
    </dgm:pt>
    <dgm:pt modelId="{69B7692B-FC7D-49F5-8C59-1D694349FBE2}" type="parTrans" cxnId="{2A8BDBE0-5436-444C-86E8-60A38BA93013}">
      <dgm:prSet/>
      <dgm:spPr/>
      <dgm:t>
        <a:bodyPr/>
        <a:lstStyle/>
        <a:p>
          <a:endParaRPr lang="ru-RU"/>
        </a:p>
      </dgm:t>
    </dgm:pt>
    <dgm:pt modelId="{75E11E23-9DA5-4708-A42D-BB306F0D3DC7}">
      <dgm:prSet phldrT="[Текст]" custT="1"/>
      <dgm:spPr/>
      <dgm:t>
        <a:bodyPr/>
        <a:lstStyle/>
        <a:p>
          <a:r>
            <a:rPr lang="ru-RU" sz="1600" b="1" dirty="0" smtClean="0"/>
            <a:t>Воспитание</a:t>
          </a:r>
          <a:endParaRPr lang="ru-RU" sz="1600" b="1" dirty="0"/>
        </a:p>
      </dgm:t>
    </dgm:pt>
    <dgm:pt modelId="{B9921D69-0F0F-4D2A-A334-64A3CC288BD5}" type="parTrans" cxnId="{F0ED29C5-0F74-40D6-A4A1-00BFE50AD597}">
      <dgm:prSet/>
      <dgm:spPr/>
      <dgm:t>
        <a:bodyPr/>
        <a:lstStyle/>
        <a:p>
          <a:endParaRPr lang="ru-RU"/>
        </a:p>
      </dgm:t>
    </dgm:pt>
    <dgm:pt modelId="{6C683218-ED1C-4914-903F-09127AA31CA6}" type="sibTrans" cxnId="{F0ED29C5-0F74-40D6-A4A1-00BFE50AD597}">
      <dgm:prSet/>
      <dgm:spPr/>
      <dgm:t>
        <a:bodyPr/>
        <a:lstStyle/>
        <a:p>
          <a:endParaRPr lang="ru-RU"/>
        </a:p>
      </dgm:t>
    </dgm:pt>
    <dgm:pt modelId="{6717E5F9-AE1F-491E-AD52-9DAFF1CE6C2F}" type="pres">
      <dgm:prSet presAssocID="{8B872B02-10F2-481D-8D73-79B72DA8F84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1EC5A-D88D-4F8A-8C5A-84E846A6C4FD}" type="pres">
      <dgm:prSet presAssocID="{8418FBFB-A529-4859-82B1-75B04FF9975F}" presName="node" presStyleLbl="node1" presStyleIdx="0" presStyleCnt="7" custScaleX="144578" custScaleY="193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75A8B-1021-4D6E-A08A-339562C6DEDD}" type="pres">
      <dgm:prSet presAssocID="{8418FBFB-A529-4859-82B1-75B04FF9975F}" presName="spNode" presStyleCnt="0"/>
      <dgm:spPr/>
    </dgm:pt>
    <dgm:pt modelId="{E1285689-F374-4A4E-A852-A6D5EC958E11}" type="pres">
      <dgm:prSet presAssocID="{AE975C39-0E49-44F8-835E-9F3208FAEEF7}" presName="sibTrans" presStyleLbl="sibTrans1D1" presStyleIdx="0" presStyleCnt="7"/>
      <dgm:spPr/>
      <dgm:t>
        <a:bodyPr/>
        <a:lstStyle/>
        <a:p>
          <a:endParaRPr lang="ru-RU"/>
        </a:p>
      </dgm:t>
    </dgm:pt>
    <dgm:pt modelId="{D9E22DC3-5209-4600-9BD2-8F22DB14F661}" type="pres">
      <dgm:prSet presAssocID="{2B134155-70E3-4122-9061-19BE457AFE83}" presName="node" presStyleLbl="node1" presStyleIdx="1" presStyleCnt="7" custScaleX="152751" custScaleY="185838" custRadScaleRad="122102" custRadScaleInc="16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FC8F4-6D69-4701-9527-65A7AF361A7C}" type="pres">
      <dgm:prSet presAssocID="{2B134155-70E3-4122-9061-19BE457AFE83}" presName="spNode" presStyleCnt="0"/>
      <dgm:spPr/>
    </dgm:pt>
    <dgm:pt modelId="{0646C62B-FFAE-4030-BC18-EC5C08D6324A}" type="pres">
      <dgm:prSet presAssocID="{EED6CBEB-D46E-49A3-A16B-CF878ED8AF6D}" presName="sibTrans" presStyleLbl="sibTrans1D1" presStyleIdx="1" presStyleCnt="7"/>
      <dgm:spPr/>
      <dgm:t>
        <a:bodyPr/>
        <a:lstStyle/>
        <a:p>
          <a:endParaRPr lang="ru-RU"/>
        </a:p>
      </dgm:t>
    </dgm:pt>
    <dgm:pt modelId="{484A2276-8914-4434-839B-6A576FBD8180}" type="pres">
      <dgm:prSet presAssocID="{7F3AAC14-D658-441E-AACB-F3EE3ADC92C6}" presName="node" presStyleLbl="node1" presStyleIdx="2" presStyleCnt="7" custScaleX="156375" custScaleY="191397" custRadScaleRad="53355" custRadScaleInc="-5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F143F-6DBE-416A-B271-380FFC2DBC60}" type="pres">
      <dgm:prSet presAssocID="{7F3AAC14-D658-441E-AACB-F3EE3ADC92C6}" presName="spNode" presStyleCnt="0"/>
      <dgm:spPr/>
    </dgm:pt>
    <dgm:pt modelId="{CB387016-5945-4DA5-AB8D-0A892F291102}" type="pres">
      <dgm:prSet presAssocID="{B7605281-B9B8-4FEE-A5A4-A80340CC10E2}" presName="sibTrans" presStyleLbl="sibTrans1D1" presStyleIdx="2" presStyleCnt="7"/>
      <dgm:spPr/>
      <dgm:t>
        <a:bodyPr/>
        <a:lstStyle/>
        <a:p>
          <a:endParaRPr lang="ru-RU"/>
        </a:p>
      </dgm:t>
    </dgm:pt>
    <dgm:pt modelId="{B56CDA42-3A0D-4241-81AE-FC39F28A2F29}" type="pres">
      <dgm:prSet presAssocID="{7BF8774A-1661-4140-BFB5-AA28C48CA40A}" presName="node" presStyleLbl="node1" presStyleIdx="3" presStyleCnt="7" custScaleX="149607" custScaleY="190139" custRadScaleRad="106333" custRadScaleInc="-79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70C88-2D6E-4043-A58F-21149AE3F2B8}" type="pres">
      <dgm:prSet presAssocID="{7BF8774A-1661-4140-BFB5-AA28C48CA40A}" presName="spNode" presStyleCnt="0"/>
      <dgm:spPr/>
    </dgm:pt>
    <dgm:pt modelId="{4AD293D5-A770-482A-981A-843C3FFA751D}" type="pres">
      <dgm:prSet presAssocID="{19E2D7C0-C625-4EE7-9DF4-88C1C7FF066F}" presName="sibTrans" presStyleLbl="sibTrans1D1" presStyleIdx="3" presStyleCnt="7"/>
      <dgm:spPr/>
      <dgm:t>
        <a:bodyPr/>
        <a:lstStyle/>
        <a:p>
          <a:endParaRPr lang="ru-RU"/>
        </a:p>
      </dgm:t>
    </dgm:pt>
    <dgm:pt modelId="{2BF5DD5B-BA0B-4F9E-ABFB-A07965349CB0}" type="pres">
      <dgm:prSet presAssocID="{75E11E23-9DA5-4708-A42D-BB306F0D3DC7}" presName="node" presStyleLbl="node1" presStyleIdx="4" presStyleCnt="7" custScaleX="149607" custScaleY="190139" custRadScaleRad="107052" custRadScaleInc="8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96A56-7331-49CA-BC8E-51105C15F388}" type="pres">
      <dgm:prSet presAssocID="{75E11E23-9DA5-4708-A42D-BB306F0D3DC7}" presName="spNode" presStyleCnt="0"/>
      <dgm:spPr/>
    </dgm:pt>
    <dgm:pt modelId="{7752EF73-30C8-41C6-9577-FC436CA58BE2}" type="pres">
      <dgm:prSet presAssocID="{6C683218-ED1C-4914-903F-09127AA31CA6}" presName="sibTrans" presStyleLbl="sibTrans1D1" presStyleIdx="4" presStyleCnt="7"/>
      <dgm:spPr/>
      <dgm:t>
        <a:bodyPr/>
        <a:lstStyle/>
        <a:p>
          <a:endParaRPr lang="ru-RU"/>
        </a:p>
      </dgm:t>
    </dgm:pt>
    <dgm:pt modelId="{48C44463-C804-4660-8069-A122778D72B6}" type="pres">
      <dgm:prSet presAssocID="{844F28EE-996F-49F9-AA73-537014A57504}" presName="node" presStyleLbl="node1" presStyleIdx="5" presStyleCnt="7" custScaleX="149704" custScaleY="185342" custRadScaleRad="48284" custRadScaleInc="4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67331-93E4-4B8E-8A4F-CE8FA25C4080}" type="pres">
      <dgm:prSet presAssocID="{844F28EE-996F-49F9-AA73-537014A57504}" presName="spNode" presStyleCnt="0"/>
      <dgm:spPr/>
    </dgm:pt>
    <dgm:pt modelId="{78111A26-7C2A-48B3-965D-4AD7B5AB8D86}" type="pres">
      <dgm:prSet presAssocID="{585401A2-C4A8-4640-A5B3-A76C61B03C7E}" presName="sibTrans" presStyleLbl="sibTrans1D1" presStyleIdx="5" presStyleCnt="7"/>
      <dgm:spPr/>
      <dgm:t>
        <a:bodyPr/>
        <a:lstStyle/>
        <a:p>
          <a:endParaRPr lang="ru-RU"/>
        </a:p>
      </dgm:t>
    </dgm:pt>
    <dgm:pt modelId="{C1B008DE-9353-4C66-93F1-369F1B264758}" type="pres">
      <dgm:prSet presAssocID="{808716CA-A3F5-43BE-9B84-9573C6C4E3D8}" presName="node" presStyleLbl="node1" presStyleIdx="6" presStyleCnt="7" custScaleX="151365" custScaleY="177781" custRadScaleRad="123866" custRadScaleInc="-1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E344A-C704-4B62-9018-03D9DB1C7C34}" type="pres">
      <dgm:prSet presAssocID="{808716CA-A3F5-43BE-9B84-9573C6C4E3D8}" presName="spNode" presStyleCnt="0"/>
      <dgm:spPr/>
    </dgm:pt>
    <dgm:pt modelId="{85FEC3F4-B12D-45D2-B5F5-5874B7D88757}" type="pres">
      <dgm:prSet presAssocID="{DCB13EDD-B34C-4B60-80F0-5EA2D627A4B4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E11C6A55-328A-4757-8A32-3A3A116A0CE5}" type="presOf" srcId="{6C683218-ED1C-4914-903F-09127AA31CA6}" destId="{7752EF73-30C8-41C6-9577-FC436CA58BE2}" srcOrd="0" destOrd="0" presId="urn:microsoft.com/office/officeart/2005/8/layout/cycle6"/>
    <dgm:cxn modelId="{8425D1B1-E58B-456E-9269-EC45C661EDAA}" type="presOf" srcId="{8B872B02-10F2-481D-8D73-79B72DA8F84E}" destId="{6717E5F9-AE1F-491E-AD52-9DAFF1CE6C2F}" srcOrd="0" destOrd="0" presId="urn:microsoft.com/office/officeart/2005/8/layout/cycle6"/>
    <dgm:cxn modelId="{035F3348-F4A0-44C8-8631-B7A8D0D40F7A}" type="presOf" srcId="{2B134155-70E3-4122-9061-19BE457AFE83}" destId="{D9E22DC3-5209-4600-9BD2-8F22DB14F661}" srcOrd="0" destOrd="0" presId="urn:microsoft.com/office/officeart/2005/8/layout/cycle6"/>
    <dgm:cxn modelId="{0D557866-E2BE-4D12-8788-A0C4F7426EC5}" type="presOf" srcId="{B7605281-B9B8-4FEE-A5A4-A80340CC10E2}" destId="{CB387016-5945-4DA5-AB8D-0A892F291102}" srcOrd="0" destOrd="0" presId="urn:microsoft.com/office/officeart/2005/8/layout/cycle6"/>
    <dgm:cxn modelId="{268C5064-2C45-4BE9-85BC-728AB6C5B348}" type="presOf" srcId="{844F28EE-996F-49F9-AA73-537014A57504}" destId="{48C44463-C804-4660-8069-A122778D72B6}" srcOrd="0" destOrd="0" presId="urn:microsoft.com/office/officeart/2005/8/layout/cycle6"/>
    <dgm:cxn modelId="{2A8BDBE0-5436-444C-86E8-60A38BA93013}" srcId="{8B872B02-10F2-481D-8D73-79B72DA8F84E}" destId="{7BF8774A-1661-4140-BFB5-AA28C48CA40A}" srcOrd="3" destOrd="0" parTransId="{69B7692B-FC7D-49F5-8C59-1D694349FBE2}" sibTransId="{19E2D7C0-C625-4EE7-9DF4-88C1C7FF066F}"/>
    <dgm:cxn modelId="{98DAC8B8-0E8A-452C-B915-3C1682D43174}" type="presOf" srcId="{585401A2-C4A8-4640-A5B3-A76C61B03C7E}" destId="{78111A26-7C2A-48B3-965D-4AD7B5AB8D86}" srcOrd="0" destOrd="0" presId="urn:microsoft.com/office/officeart/2005/8/layout/cycle6"/>
    <dgm:cxn modelId="{376AF2B0-1A64-40B9-B667-167C621D09DB}" type="presOf" srcId="{19E2D7C0-C625-4EE7-9DF4-88C1C7FF066F}" destId="{4AD293D5-A770-482A-981A-843C3FFA751D}" srcOrd="0" destOrd="0" presId="urn:microsoft.com/office/officeart/2005/8/layout/cycle6"/>
    <dgm:cxn modelId="{1B6CDFF5-C1EE-4138-820E-93E5DCAD83FF}" type="presOf" srcId="{7F3AAC14-D658-441E-AACB-F3EE3ADC92C6}" destId="{484A2276-8914-4434-839B-6A576FBD8180}" srcOrd="0" destOrd="0" presId="urn:microsoft.com/office/officeart/2005/8/layout/cycle6"/>
    <dgm:cxn modelId="{77D6094A-861F-48A9-B56D-439F145877CA}" srcId="{8B872B02-10F2-481D-8D73-79B72DA8F84E}" destId="{844F28EE-996F-49F9-AA73-537014A57504}" srcOrd="5" destOrd="0" parTransId="{2CB083D6-7F87-44D5-81DA-81B6F6C5C793}" sibTransId="{585401A2-C4A8-4640-A5B3-A76C61B03C7E}"/>
    <dgm:cxn modelId="{B9B8B10D-2122-403B-8254-F6F3762B0674}" type="presOf" srcId="{75E11E23-9DA5-4708-A42D-BB306F0D3DC7}" destId="{2BF5DD5B-BA0B-4F9E-ABFB-A07965349CB0}" srcOrd="0" destOrd="0" presId="urn:microsoft.com/office/officeart/2005/8/layout/cycle6"/>
    <dgm:cxn modelId="{1B9F2223-B82F-4905-9F8A-FD503BC321DA}" srcId="{8B872B02-10F2-481D-8D73-79B72DA8F84E}" destId="{8418FBFB-A529-4859-82B1-75B04FF9975F}" srcOrd="0" destOrd="0" parTransId="{3491434A-01B1-43B7-B020-F1F1613A68E5}" sibTransId="{AE975C39-0E49-44F8-835E-9F3208FAEEF7}"/>
    <dgm:cxn modelId="{F0ED29C5-0F74-40D6-A4A1-00BFE50AD597}" srcId="{8B872B02-10F2-481D-8D73-79B72DA8F84E}" destId="{75E11E23-9DA5-4708-A42D-BB306F0D3DC7}" srcOrd="4" destOrd="0" parTransId="{B9921D69-0F0F-4D2A-A334-64A3CC288BD5}" sibTransId="{6C683218-ED1C-4914-903F-09127AA31CA6}"/>
    <dgm:cxn modelId="{D579195E-D33D-4ED8-9962-A6616569B02E}" type="presOf" srcId="{7BF8774A-1661-4140-BFB5-AA28C48CA40A}" destId="{B56CDA42-3A0D-4241-81AE-FC39F28A2F29}" srcOrd="0" destOrd="0" presId="urn:microsoft.com/office/officeart/2005/8/layout/cycle6"/>
    <dgm:cxn modelId="{1CA19B0C-3679-42B9-B7D3-9F6A77C73A06}" type="presOf" srcId="{AE975C39-0E49-44F8-835E-9F3208FAEEF7}" destId="{E1285689-F374-4A4E-A852-A6D5EC958E11}" srcOrd="0" destOrd="0" presId="urn:microsoft.com/office/officeart/2005/8/layout/cycle6"/>
    <dgm:cxn modelId="{F7BC2921-7993-4CBE-940C-9D3039063A75}" srcId="{8B872B02-10F2-481D-8D73-79B72DA8F84E}" destId="{2B134155-70E3-4122-9061-19BE457AFE83}" srcOrd="1" destOrd="0" parTransId="{7F3D27A5-A721-45D4-B1E4-02A22F0A5944}" sibTransId="{EED6CBEB-D46E-49A3-A16B-CF878ED8AF6D}"/>
    <dgm:cxn modelId="{00FC84A5-9D01-4A0A-8B3B-AB801E3B6D5B}" type="presOf" srcId="{DCB13EDD-B34C-4B60-80F0-5EA2D627A4B4}" destId="{85FEC3F4-B12D-45D2-B5F5-5874B7D88757}" srcOrd="0" destOrd="0" presId="urn:microsoft.com/office/officeart/2005/8/layout/cycle6"/>
    <dgm:cxn modelId="{33E676FF-9A6F-4941-93B5-3024BB1708F8}" srcId="{8B872B02-10F2-481D-8D73-79B72DA8F84E}" destId="{808716CA-A3F5-43BE-9B84-9573C6C4E3D8}" srcOrd="6" destOrd="0" parTransId="{66DA99E0-426F-4F58-A6D2-506832E55799}" sibTransId="{DCB13EDD-B34C-4B60-80F0-5EA2D627A4B4}"/>
    <dgm:cxn modelId="{5D033092-4F45-4AE2-B29C-C1CB9166DFE0}" type="presOf" srcId="{EED6CBEB-D46E-49A3-A16B-CF878ED8AF6D}" destId="{0646C62B-FFAE-4030-BC18-EC5C08D6324A}" srcOrd="0" destOrd="0" presId="urn:microsoft.com/office/officeart/2005/8/layout/cycle6"/>
    <dgm:cxn modelId="{3543473D-42E4-4E7E-B12B-0AF5B6561ACC}" type="presOf" srcId="{808716CA-A3F5-43BE-9B84-9573C6C4E3D8}" destId="{C1B008DE-9353-4C66-93F1-369F1B264758}" srcOrd="0" destOrd="0" presId="urn:microsoft.com/office/officeart/2005/8/layout/cycle6"/>
    <dgm:cxn modelId="{3F56AD63-4BD5-4C48-BD59-6C0053E0553A}" srcId="{8B872B02-10F2-481D-8D73-79B72DA8F84E}" destId="{7F3AAC14-D658-441E-AACB-F3EE3ADC92C6}" srcOrd="2" destOrd="0" parTransId="{18544288-7658-48BB-9209-20860D999F5B}" sibTransId="{B7605281-B9B8-4FEE-A5A4-A80340CC10E2}"/>
    <dgm:cxn modelId="{FF865405-3EA6-4937-982B-007A6DDA2D51}" type="presOf" srcId="{8418FBFB-A529-4859-82B1-75B04FF9975F}" destId="{7711EC5A-D88D-4F8A-8C5A-84E846A6C4FD}" srcOrd="0" destOrd="0" presId="urn:microsoft.com/office/officeart/2005/8/layout/cycle6"/>
    <dgm:cxn modelId="{B629BE70-DCD2-4826-B807-BDB504D45E95}" type="presParOf" srcId="{6717E5F9-AE1F-491E-AD52-9DAFF1CE6C2F}" destId="{7711EC5A-D88D-4F8A-8C5A-84E846A6C4FD}" srcOrd="0" destOrd="0" presId="urn:microsoft.com/office/officeart/2005/8/layout/cycle6"/>
    <dgm:cxn modelId="{5C9E10F2-31E8-43DD-9B72-3A991C87F507}" type="presParOf" srcId="{6717E5F9-AE1F-491E-AD52-9DAFF1CE6C2F}" destId="{5C475A8B-1021-4D6E-A08A-339562C6DEDD}" srcOrd="1" destOrd="0" presId="urn:microsoft.com/office/officeart/2005/8/layout/cycle6"/>
    <dgm:cxn modelId="{C814BCEE-AE85-4535-A8AD-455E197316DE}" type="presParOf" srcId="{6717E5F9-AE1F-491E-AD52-9DAFF1CE6C2F}" destId="{E1285689-F374-4A4E-A852-A6D5EC958E11}" srcOrd="2" destOrd="0" presId="urn:microsoft.com/office/officeart/2005/8/layout/cycle6"/>
    <dgm:cxn modelId="{37E95F01-1C98-4ABA-B05B-68A5E859405E}" type="presParOf" srcId="{6717E5F9-AE1F-491E-AD52-9DAFF1CE6C2F}" destId="{D9E22DC3-5209-4600-9BD2-8F22DB14F661}" srcOrd="3" destOrd="0" presId="urn:microsoft.com/office/officeart/2005/8/layout/cycle6"/>
    <dgm:cxn modelId="{0CE5A3D0-B5B8-4D53-B64A-4680E5B1CABF}" type="presParOf" srcId="{6717E5F9-AE1F-491E-AD52-9DAFF1CE6C2F}" destId="{3EBFC8F4-6D69-4701-9527-65A7AF361A7C}" srcOrd="4" destOrd="0" presId="urn:microsoft.com/office/officeart/2005/8/layout/cycle6"/>
    <dgm:cxn modelId="{127D4FB3-7A27-41BF-8BD5-4405267A6EB7}" type="presParOf" srcId="{6717E5F9-AE1F-491E-AD52-9DAFF1CE6C2F}" destId="{0646C62B-FFAE-4030-BC18-EC5C08D6324A}" srcOrd="5" destOrd="0" presId="urn:microsoft.com/office/officeart/2005/8/layout/cycle6"/>
    <dgm:cxn modelId="{F81C9398-5178-4041-BE23-7AB355DD76C2}" type="presParOf" srcId="{6717E5F9-AE1F-491E-AD52-9DAFF1CE6C2F}" destId="{484A2276-8914-4434-839B-6A576FBD8180}" srcOrd="6" destOrd="0" presId="urn:microsoft.com/office/officeart/2005/8/layout/cycle6"/>
    <dgm:cxn modelId="{43F97E99-47D6-4372-877D-0F82D06A862C}" type="presParOf" srcId="{6717E5F9-AE1F-491E-AD52-9DAFF1CE6C2F}" destId="{EF8F143F-6DBE-416A-B271-380FFC2DBC60}" srcOrd="7" destOrd="0" presId="urn:microsoft.com/office/officeart/2005/8/layout/cycle6"/>
    <dgm:cxn modelId="{B0CC5F01-5AF0-4436-80F0-67E5EC44611D}" type="presParOf" srcId="{6717E5F9-AE1F-491E-AD52-9DAFF1CE6C2F}" destId="{CB387016-5945-4DA5-AB8D-0A892F291102}" srcOrd="8" destOrd="0" presId="urn:microsoft.com/office/officeart/2005/8/layout/cycle6"/>
    <dgm:cxn modelId="{1BD21255-A7F7-4480-8B37-621A6917060D}" type="presParOf" srcId="{6717E5F9-AE1F-491E-AD52-9DAFF1CE6C2F}" destId="{B56CDA42-3A0D-4241-81AE-FC39F28A2F29}" srcOrd="9" destOrd="0" presId="urn:microsoft.com/office/officeart/2005/8/layout/cycle6"/>
    <dgm:cxn modelId="{2C31AC11-CB85-4CEB-BB53-5FE92A2A663E}" type="presParOf" srcId="{6717E5F9-AE1F-491E-AD52-9DAFF1CE6C2F}" destId="{D0770C88-2D6E-4043-A58F-21149AE3F2B8}" srcOrd="10" destOrd="0" presId="urn:microsoft.com/office/officeart/2005/8/layout/cycle6"/>
    <dgm:cxn modelId="{64B6E442-14C3-49A7-9B4B-ACB565E40369}" type="presParOf" srcId="{6717E5F9-AE1F-491E-AD52-9DAFF1CE6C2F}" destId="{4AD293D5-A770-482A-981A-843C3FFA751D}" srcOrd="11" destOrd="0" presId="urn:microsoft.com/office/officeart/2005/8/layout/cycle6"/>
    <dgm:cxn modelId="{04F3038D-5FE7-472B-B458-79295B17E3EA}" type="presParOf" srcId="{6717E5F9-AE1F-491E-AD52-9DAFF1CE6C2F}" destId="{2BF5DD5B-BA0B-4F9E-ABFB-A07965349CB0}" srcOrd="12" destOrd="0" presId="urn:microsoft.com/office/officeart/2005/8/layout/cycle6"/>
    <dgm:cxn modelId="{29DFDACB-E727-4355-AB28-BA5E8C927C25}" type="presParOf" srcId="{6717E5F9-AE1F-491E-AD52-9DAFF1CE6C2F}" destId="{D3896A56-7331-49CA-BC8E-51105C15F388}" srcOrd="13" destOrd="0" presId="urn:microsoft.com/office/officeart/2005/8/layout/cycle6"/>
    <dgm:cxn modelId="{E90FE04C-1350-48DC-803B-0D19C6770456}" type="presParOf" srcId="{6717E5F9-AE1F-491E-AD52-9DAFF1CE6C2F}" destId="{7752EF73-30C8-41C6-9577-FC436CA58BE2}" srcOrd="14" destOrd="0" presId="urn:microsoft.com/office/officeart/2005/8/layout/cycle6"/>
    <dgm:cxn modelId="{507AA6AB-940D-407B-847F-7C4C168BB3CD}" type="presParOf" srcId="{6717E5F9-AE1F-491E-AD52-9DAFF1CE6C2F}" destId="{48C44463-C804-4660-8069-A122778D72B6}" srcOrd="15" destOrd="0" presId="urn:microsoft.com/office/officeart/2005/8/layout/cycle6"/>
    <dgm:cxn modelId="{BC7D4DCE-2390-44E0-A2D0-7F6D28020204}" type="presParOf" srcId="{6717E5F9-AE1F-491E-AD52-9DAFF1CE6C2F}" destId="{A7067331-93E4-4B8E-8A4F-CE8FA25C4080}" srcOrd="16" destOrd="0" presId="urn:microsoft.com/office/officeart/2005/8/layout/cycle6"/>
    <dgm:cxn modelId="{EAA855C5-BBB8-4DD2-9C76-55BA77778F70}" type="presParOf" srcId="{6717E5F9-AE1F-491E-AD52-9DAFF1CE6C2F}" destId="{78111A26-7C2A-48B3-965D-4AD7B5AB8D86}" srcOrd="17" destOrd="0" presId="urn:microsoft.com/office/officeart/2005/8/layout/cycle6"/>
    <dgm:cxn modelId="{F71D85A5-3D3B-4716-8E75-B67C8477E4C5}" type="presParOf" srcId="{6717E5F9-AE1F-491E-AD52-9DAFF1CE6C2F}" destId="{C1B008DE-9353-4C66-93F1-369F1B264758}" srcOrd="18" destOrd="0" presId="urn:microsoft.com/office/officeart/2005/8/layout/cycle6"/>
    <dgm:cxn modelId="{4A4511B2-A346-413C-ADE5-4543C4BC7A3C}" type="presParOf" srcId="{6717E5F9-AE1F-491E-AD52-9DAFF1CE6C2F}" destId="{B4CE344A-C704-4B62-9018-03D9DB1C7C34}" srcOrd="19" destOrd="0" presId="urn:microsoft.com/office/officeart/2005/8/layout/cycle6"/>
    <dgm:cxn modelId="{2EFD3593-081F-4DF7-96BB-D5C51E31EECE}" type="presParOf" srcId="{6717E5F9-AE1F-491E-AD52-9DAFF1CE6C2F}" destId="{85FEC3F4-B12D-45D2-B5F5-5874B7D88757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1EC5A-D88D-4F8A-8C5A-84E846A6C4FD}">
      <dsp:nvSpPr>
        <dsp:cNvPr id="0" name=""/>
        <dsp:cNvSpPr/>
      </dsp:nvSpPr>
      <dsp:spPr>
        <a:xfrm>
          <a:off x="3448180" y="-392019"/>
          <a:ext cx="1916410" cy="1666931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Информирование</a:t>
          </a:r>
          <a:endParaRPr lang="ru-RU" sz="1600" b="1" kern="1200" dirty="0"/>
        </a:p>
      </dsp:txBody>
      <dsp:txXfrm>
        <a:off x="3448180" y="-392019"/>
        <a:ext cx="1916410" cy="1666931"/>
      </dsp:txXfrm>
    </dsp:sp>
    <dsp:sp modelId="{E1285689-F374-4A4E-A852-A6D5EC958E11}">
      <dsp:nvSpPr>
        <dsp:cNvPr id="0" name=""/>
        <dsp:cNvSpPr/>
      </dsp:nvSpPr>
      <dsp:spPr>
        <a:xfrm>
          <a:off x="4239794" y="241937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1130563" y="390097"/>
              </a:moveTo>
              <a:arcTo wR="2459841" hR="2459841" stAng="14237382" swAng="94277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22DC3-5209-4600-9BD2-8F22DB14F661}">
      <dsp:nvSpPr>
        <dsp:cNvPr id="0" name=""/>
        <dsp:cNvSpPr/>
      </dsp:nvSpPr>
      <dsp:spPr>
        <a:xfrm>
          <a:off x="5832656" y="347391"/>
          <a:ext cx="2024745" cy="1601158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1853"/>
                <a:satOff val="-2403"/>
                <a:lumOff val="1321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Подбор</a:t>
          </a:r>
        </a:p>
      </dsp:txBody>
      <dsp:txXfrm>
        <a:off x="5832656" y="347391"/>
        <a:ext cx="2024745" cy="1601158"/>
      </dsp:txXfrm>
    </dsp:sp>
    <dsp:sp modelId="{0646C62B-FFAE-4030-BC18-EC5C08D6324A}">
      <dsp:nvSpPr>
        <dsp:cNvPr id="0" name=""/>
        <dsp:cNvSpPr/>
      </dsp:nvSpPr>
      <dsp:spPr>
        <a:xfrm>
          <a:off x="3652384" y="-2689678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3586565" y="4646462"/>
              </a:moveTo>
              <a:arcTo wR="2459841" hR="2459841" stAng="3764329" swAng="250309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1715"/>
              <a:satOff val="-1984"/>
              <a:lumOff val="9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2276-8914-4434-839B-6A576FBD8180}">
      <dsp:nvSpPr>
        <dsp:cNvPr id="0" name=""/>
        <dsp:cNvSpPr/>
      </dsp:nvSpPr>
      <dsp:spPr>
        <a:xfrm>
          <a:off x="4680529" y="2147593"/>
          <a:ext cx="2072782" cy="1649053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3705"/>
                <a:satOff val="-4805"/>
                <a:lumOff val="2642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Отбор</a:t>
          </a:r>
          <a:endParaRPr lang="ru-RU" sz="1600" b="1" kern="1200" dirty="0"/>
        </a:p>
      </dsp:txBody>
      <dsp:txXfrm>
        <a:off x="4680529" y="2147593"/>
        <a:ext cx="2072782" cy="1649053"/>
      </dsp:txXfrm>
    </dsp:sp>
    <dsp:sp modelId="{CB387016-5945-4DA5-AB8D-0A892F291102}">
      <dsp:nvSpPr>
        <dsp:cNvPr id="0" name=""/>
        <dsp:cNvSpPr/>
      </dsp:nvSpPr>
      <dsp:spPr>
        <a:xfrm>
          <a:off x="3067966" y="3791319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2311973" y="4448"/>
              </a:moveTo>
              <a:arcTo wR="2459841" hR="2459841" stAng="15993223" swAng="1940832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3429"/>
              <a:satOff val="-3968"/>
              <a:lumOff val="183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CDA42-3A0D-4241-81AE-FC39F28A2F29}">
      <dsp:nvSpPr>
        <dsp:cNvPr id="0" name=""/>
        <dsp:cNvSpPr/>
      </dsp:nvSpPr>
      <dsp:spPr>
        <a:xfrm>
          <a:off x="5073720" y="4104463"/>
          <a:ext cx="1983071" cy="16382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5558"/>
                <a:satOff val="-7208"/>
                <a:lumOff val="3964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Адаптация</a:t>
          </a:r>
          <a:endParaRPr lang="ru-RU" sz="1600" b="1" kern="1200" dirty="0"/>
        </a:p>
      </dsp:txBody>
      <dsp:txXfrm>
        <a:off x="5073720" y="4104463"/>
        <a:ext cx="1983071" cy="1638215"/>
      </dsp:txXfrm>
    </dsp:sp>
    <dsp:sp modelId="{4AD293D5-A770-482A-981A-843C3FFA751D}">
      <dsp:nvSpPr>
        <dsp:cNvPr id="0" name=""/>
        <dsp:cNvSpPr/>
      </dsp:nvSpPr>
      <dsp:spPr>
        <a:xfrm>
          <a:off x="1913836" y="612380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3146812" y="4821808"/>
              </a:moveTo>
              <a:arcTo wR="2459841" hR="2459841" stAng="4426986" swAng="1891297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5144"/>
              <a:satOff val="-5952"/>
              <a:lumOff val="27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5DD5B-BA0B-4F9E-ABFB-A07965349CB0}">
      <dsp:nvSpPr>
        <dsp:cNvPr id="0" name=""/>
        <dsp:cNvSpPr/>
      </dsp:nvSpPr>
      <dsp:spPr>
        <a:xfrm>
          <a:off x="1728194" y="4104433"/>
          <a:ext cx="1983071" cy="16382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35558"/>
                <a:satOff val="-7208"/>
                <a:lumOff val="3964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5558"/>
                <a:satOff val="-7208"/>
                <a:lumOff val="3964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5558"/>
                <a:satOff val="-7208"/>
                <a:lumOff val="396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Воспитание</a:t>
          </a:r>
          <a:endParaRPr lang="ru-RU" sz="1600" b="1" kern="1200" dirty="0"/>
        </a:p>
      </dsp:txBody>
      <dsp:txXfrm>
        <a:off x="1728194" y="4104433"/>
        <a:ext cx="1983071" cy="1638215"/>
      </dsp:txXfrm>
    </dsp:sp>
    <dsp:sp modelId="{7752EF73-30C8-41C6-9577-FC436CA58BE2}">
      <dsp:nvSpPr>
        <dsp:cNvPr id="0" name=""/>
        <dsp:cNvSpPr/>
      </dsp:nvSpPr>
      <dsp:spPr>
        <a:xfrm>
          <a:off x="812183" y="3787371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1265880" y="309195"/>
              </a:moveTo>
              <a:arcTo wR="2459841" hR="2459841" stAng="14457754" swAng="224918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35144"/>
              <a:satOff val="-5952"/>
              <a:lumOff val="275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44463-C804-4660-8069-A122778D72B6}">
      <dsp:nvSpPr>
        <dsp:cNvPr id="0" name=""/>
        <dsp:cNvSpPr/>
      </dsp:nvSpPr>
      <dsp:spPr>
        <a:xfrm>
          <a:off x="2232250" y="2219602"/>
          <a:ext cx="1984356" cy="1596884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23705"/>
                <a:satOff val="-4805"/>
                <a:lumOff val="26429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3705"/>
                <a:satOff val="-4805"/>
                <a:lumOff val="26429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3705"/>
                <a:satOff val="-4805"/>
                <a:lumOff val="264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Развитие личности,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поддержка карьеры</a:t>
          </a:r>
          <a:endParaRPr lang="ru-RU" sz="1600" kern="1200" dirty="0"/>
        </a:p>
      </dsp:txBody>
      <dsp:txXfrm>
        <a:off x="2232250" y="2219602"/>
        <a:ext cx="1984356" cy="1596884"/>
      </dsp:txXfrm>
    </dsp:sp>
    <dsp:sp modelId="{78111A26-7C2A-48B3-965D-4AD7B5AB8D86}">
      <dsp:nvSpPr>
        <dsp:cNvPr id="0" name=""/>
        <dsp:cNvSpPr/>
      </dsp:nvSpPr>
      <dsp:spPr>
        <a:xfrm>
          <a:off x="424709" y="-2637980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2990260" y="4861814"/>
              </a:moveTo>
              <a:arcTo wR="2459841" hR="2459841" stAng="4652845" swAng="2714857"/>
            </a:path>
          </a:pathLst>
        </a:custGeom>
        <a:noFill/>
        <a:ln w="9525" cap="flat" cmpd="sng" algn="ctr">
          <a:solidFill>
            <a:schemeClr val="accent2">
              <a:shade val="90000"/>
              <a:hueOff val="-23429"/>
              <a:satOff val="-3968"/>
              <a:lumOff val="183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08DE-9353-4C66-93F1-369F1B264758}">
      <dsp:nvSpPr>
        <dsp:cNvPr id="0" name=""/>
        <dsp:cNvSpPr/>
      </dsp:nvSpPr>
      <dsp:spPr>
        <a:xfrm>
          <a:off x="936095" y="347390"/>
          <a:ext cx="2006373" cy="15317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-11853"/>
                <a:satOff val="-2403"/>
                <a:lumOff val="1321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1853"/>
                <a:satOff val="-2403"/>
                <a:lumOff val="1321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1853"/>
                <a:satOff val="-2403"/>
                <a:lumOff val="13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консультирование</a:t>
          </a:r>
          <a:endParaRPr lang="ru-RU" sz="1600" kern="1200" dirty="0"/>
        </a:p>
      </dsp:txBody>
      <dsp:txXfrm>
        <a:off x="936095" y="347390"/>
        <a:ext cx="2006373" cy="1531740"/>
      </dsp:txXfrm>
    </dsp:sp>
    <dsp:sp modelId="{85FEC3F4-B12D-45D2-B5F5-5874B7D88757}">
      <dsp:nvSpPr>
        <dsp:cNvPr id="0" name=""/>
        <dsp:cNvSpPr/>
      </dsp:nvSpPr>
      <dsp:spPr>
        <a:xfrm>
          <a:off x="-285145" y="280441"/>
          <a:ext cx="4919682" cy="4919682"/>
        </a:xfrm>
        <a:custGeom>
          <a:avLst/>
          <a:gdLst/>
          <a:ahLst/>
          <a:cxnLst/>
          <a:rect l="0" t="0" r="0" b="0"/>
          <a:pathLst>
            <a:path>
              <a:moveTo>
                <a:pt x="3037223" y="68722"/>
              </a:moveTo>
              <a:arcTo wR="2459841" hR="2459841" stAng="17014519" swAng="1045582"/>
            </a:path>
          </a:pathLst>
        </a:custGeom>
        <a:noFill/>
        <a:ln w="9525" cap="flat" cmpd="sng" algn="ctr">
          <a:solidFill>
            <a:schemeClr val="accent2">
              <a:shade val="90000"/>
              <a:hueOff val="-11715"/>
              <a:satOff val="-1984"/>
              <a:lumOff val="91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22322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«Профориентация абитуриентов с ОВЗ и инвалидностью в региональном многопрофильном вузе»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013176"/>
            <a:ext cx="5608712" cy="168059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i="1" dirty="0" smtClean="0"/>
              <a:t>Ермакова Елена </a:t>
            </a:r>
            <a:r>
              <a:rPr lang="ru-RU" i="1" dirty="0" err="1" smtClean="0"/>
              <a:t>Васильевна,специалист</a:t>
            </a:r>
            <a:r>
              <a:rPr lang="ru-RU" i="1" dirty="0" smtClean="0"/>
              <a:t> УВР, сотрудник РУМЦ СЗФО по обучению инвалидов и лиц с ограниченными возможностями здоровья в ЧГУ</a:t>
            </a:r>
          </a:p>
          <a:p>
            <a:pPr algn="r"/>
            <a:r>
              <a:rPr lang="ru-RU" i="1" dirty="0" err="1" smtClean="0"/>
              <a:t>Самофал</a:t>
            </a:r>
            <a:r>
              <a:rPr lang="ru-RU" i="1" dirty="0" smtClean="0"/>
              <a:t> Роман Александрович, кандидат психологических наук, доцент кафедры дефектологического образования, сотрудник РУМЦ СЗФО по обучению инвалидов и лиц с ограниченными возможностями здоровья в ЧГУ, ФГБОУ ВО «Череповецкий государственный университет»</a:t>
            </a:r>
          </a:p>
        </p:txBody>
      </p:sp>
      <p:pic>
        <p:nvPicPr>
          <p:cNvPr id="4" name="Рисунок 3" descr="DMWy04b9e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  <p:pic>
        <p:nvPicPr>
          <p:cNvPr id="6" name="Рисунок 5" descr="ЧГУ_лого_рус_гориз_прозрачный 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2451083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5554960" cy="65293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Для </a:t>
            </a:r>
            <a:r>
              <a:rPr lang="ru-RU" sz="2500" b="1" dirty="0" smtClean="0">
                <a:solidFill>
                  <a:srgbClr val="C00000"/>
                </a:solidFill>
              </a:rPr>
              <a:t>участников с ОВЗ и инвалидностью по </a:t>
            </a:r>
            <a:r>
              <a:rPr lang="ru-RU" sz="2500" b="1" dirty="0" smtClean="0">
                <a:solidFill>
                  <a:srgbClr val="C00000"/>
                </a:solidFill>
              </a:rPr>
              <a:t>зрению</a:t>
            </a:r>
            <a:endParaRPr lang="ru-RU" sz="25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68863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i="1" u="sng" dirty="0" smtClean="0"/>
              <a:t>адаптация материалов мероприятий</a:t>
            </a:r>
            <a:r>
              <a:rPr lang="ru-RU" sz="5100" dirty="0" smtClean="0"/>
              <a:t>, </a:t>
            </a:r>
            <a:r>
              <a:rPr lang="ru-RU" sz="5100" dirty="0" smtClean="0"/>
              <a:t>с учетом </a:t>
            </a:r>
            <a:r>
              <a:rPr lang="ru-RU" sz="5100" dirty="0" smtClean="0"/>
              <a:t>особых потребностей инвалидов по зрению с приведением их к международному стандарту доступности </a:t>
            </a:r>
            <a:r>
              <a:rPr lang="ru-RU" sz="5100" dirty="0" err="1" smtClean="0"/>
              <a:t>веб-контента</a:t>
            </a:r>
            <a:r>
              <a:rPr lang="ru-RU" sz="5100" dirty="0" smtClean="0"/>
              <a:t> и </a:t>
            </a:r>
            <a:r>
              <a:rPr lang="ru-RU" sz="5100" dirty="0" err="1" smtClean="0"/>
              <a:t>веб-сервисов</a:t>
            </a:r>
            <a:r>
              <a:rPr lang="ru-RU" sz="5100" dirty="0" smtClean="0"/>
              <a:t> (WCAG);</a:t>
            </a:r>
          </a:p>
          <a:p>
            <a:r>
              <a:rPr lang="ru-RU" sz="5100" b="1" i="1" u="sng" dirty="0" smtClean="0"/>
              <a:t>размещение </a:t>
            </a:r>
            <a:r>
              <a:rPr lang="ru-RU" sz="5100" b="1" i="1" u="sng" dirty="0" smtClean="0"/>
              <a:t>в доступных для слепых или слабовидящих участников местах справочной информации </a:t>
            </a:r>
            <a:r>
              <a:rPr lang="ru-RU" sz="5100" dirty="0" smtClean="0"/>
              <a:t>о игре в адаптированной </a:t>
            </a:r>
            <a:r>
              <a:rPr lang="ru-RU" sz="5100" dirty="0" smtClean="0"/>
              <a:t>форме;</a:t>
            </a:r>
            <a:endParaRPr lang="ru-RU" sz="5100" dirty="0" smtClean="0"/>
          </a:p>
          <a:p>
            <a:r>
              <a:rPr lang="ru-RU" sz="5100" b="1" i="1" u="sng" dirty="0" smtClean="0"/>
              <a:t>присутствие </a:t>
            </a:r>
            <a:r>
              <a:rPr lang="ru-RU" sz="5100" b="1" i="1" u="sng" dirty="0" smtClean="0"/>
              <a:t>ассистента</a:t>
            </a:r>
            <a:r>
              <a:rPr lang="ru-RU" sz="5100" dirty="0" smtClean="0"/>
              <a:t>, оказывающего участникам необходимую помощь;</a:t>
            </a:r>
          </a:p>
          <a:p>
            <a:r>
              <a:rPr lang="ru-RU" sz="5100" b="1" i="1" u="sng" dirty="0" smtClean="0"/>
              <a:t>обеспечение </a:t>
            </a:r>
            <a:r>
              <a:rPr lang="ru-RU" sz="5100" b="1" i="1" u="sng" dirty="0" smtClean="0"/>
              <a:t>выпуска альтернативных форматов печатных материалов </a:t>
            </a:r>
            <a:r>
              <a:rPr lang="ru-RU" sz="5100" dirty="0" smtClean="0"/>
              <a:t>(крупный шрифт или </a:t>
            </a:r>
            <a:r>
              <a:rPr lang="ru-RU" sz="5100" dirty="0" err="1" smtClean="0"/>
              <a:t>аудиофайлы</a:t>
            </a:r>
            <a:r>
              <a:rPr lang="ru-RU" sz="5100" dirty="0" smtClean="0"/>
              <a:t>);</a:t>
            </a:r>
          </a:p>
          <a:p>
            <a:r>
              <a:rPr lang="ru-RU" sz="5100" b="1" i="1" u="sng" dirty="0" smtClean="0"/>
              <a:t>обеспечение </a:t>
            </a:r>
            <a:r>
              <a:rPr lang="ru-RU" sz="5100" b="1" i="1" u="sng" dirty="0" smtClean="0"/>
              <a:t>доступа участника</a:t>
            </a:r>
            <a:r>
              <a:rPr lang="ru-RU" sz="5100" dirty="0" smtClean="0"/>
              <a:t>, являющегося слепым и </a:t>
            </a:r>
            <a:r>
              <a:rPr lang="ru-RU" sz="5100" b="1" i="1" u="sng" dirty="0" smtClean="0"/>
              <a:t>использующего собаку-поводыря</a:t>
            </a:r>
            <a:r>
              <a:rPr lang="ru-RU" sz="5100" dirty="0" smtClean="0"/>
              <a:t>, в здание проведения игры, располагающего местом для размещения собаки-поводыря в часы участия в игре самого участника; </a:t>
            </a:r>
            <a:endParaRPr lang="ru-RU" sz="5100" dirty="0" smtClean="0"/>
          </a:p>
          <a:p>
            <a:r>
              <a:rPr lang="ru-RU" sz="5100" b="1" i="1" u="sng" dirty="0" smtClean="0"/>
              <a:t>возможность предоставления услуг </a:t>
            </a:r>
            <a:r>
              <a:rPr lang="ru-RU" sz="5100" b="1" i="1" u="sng" dirty="0" err="1" smtClean="0"/>
              <a:t>тифлопереводчика</a:t>
            </a:r>
            <a:r>
              <a:rPr lang="ru-RU" sz="5100" dirty="0" smtClean="0"/>
              <a:t>.</a:t>
            </a:r>
            <a:endParaRPr lang="ru-RU" sz="5100" dirty="0" smtClean="0"/>
          </a:p>
          <a:p>
            <a:endParaRPr lang="ru-RU" dirty="0"/>
          </a:p>
        </p:txBody>
      </p:sp>
      <p:pic>
        <p:nvPicPr>
          <p:cNvPr id="4" name="Рисунок 3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51083" cy="720080"/>
          </a:xfrm>
          <a:prstGeom prst="rect">
            <a:avLst/>
          </a:prstGeom>
        </p:spPr>
      </p:pic>
      <p:pic>
        <p:nvPicPr>
          <p:cNvPr id="5" name="Рисунок 4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410944" cy="10849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</a:t>
            </a:r>
            <a:r>
              <a:rPr lang="ru-RU" sz="2800" b="1" dirty="0" smtClean="0">
                <a:solidFill>
                  <a:srgbClr val="C00000"/>
                </a:solidFill>
              </a:rPr>
              <a:t>участников с ограниченными возможностями здоровья и инвалидностью по </a:t>
            </a:r>
            <a:r>
              <a:rPr lang="ru-RU" sz="2800" b="1" dirty="0" smtClean="0">
                <a:solidFill>
                  <a:srgbClr val="C00000"/>
                </a:solidFill>
              </a:rPr>
              <a:t>слуху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752528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дублирование</a:t>
            </a:r>
            <a:r>
              <a:rPr lang="ru-RU" sz="2800" dirty="0" smtClean="0"/>
              <a:t> </a:t>
            </a:r>
            <a:r>
              <a:rPr lang="ru-RU" sz="2800" b="1" i="1" u="sng" dirty="0" smtClean="0"/>
              <a:t>звуковой </a:t>
            </a:r>
            <a:r>
              <a:rPr lang="ru-RU" sz="2800" dirty="0" smtClean="0"/>
              <a:t>информации </a:t>
            </a:r>
            <a:r>
              <a:rPr lang="ru-RU" sz="2800" b="1" i="1" u="sng" dirty="0" smtClean="0"/>
              <a:t>и </a:t>
            </a:r>
            <a:r>
              <a:rPr lang="ru-RU" sz="2800" b="1" i="1" u="sng" dirty="0" smtClean="0"/>
              <a:t>визуальной</a:t>
            </a:r>
            <a:r>
              <a:rPr lang="ru-RU" sz="2800" dirty="0" smtClean="0"/>
              <a:t>;</a:t>
            </a:r>
          </a:p>
          <a:p>
            <a:r>
              <a:rPr lang="ru-RU" sz="2800" b="1" i="1" u="sng" dirty="0" smtClean="0"/>
              <a:t>обеспечение </a:t>
            </a:r>
            <a:r>
              <a:rPr lang="ru-RU" sz="2800" b="1" i="1" u="sng" dirty="0" smtClean="0"/>
              <a:t>мероприятия </a:t>
            </a:r>
            <a:r>
              <a:rPr lang="ru-RU" sz="2800" dirty="0" smtClean="0"/>
              <a:t>надлежащими </a:t>
            </a:r>
            <a:r>
              <a:rPr lang="ru-RU" sz="2800" b="1" i="1" u="sng" dirty="0" smtClean="0"/>
              <a:t>звуковыми средствами воспроизведения</a:t>
            </a:r>
            <a:r>
              <a:rPr lang="ru-RU" sz="2800" dirty="0" smtClean="0"/>
              <a:t> информации;</a:t>
            </a:r>
          </a:p>
          <a:p>
            <a:r>
              <a:rPr lang="ru-RU" sz="2800" dirty="0" smtClean="0"/>
              <a:t>возможность </a:t>
            </a:r>
            <a:r>
              <a:rPr lang="ru-RU" sz="2800" dirty="0" smtClean="0"/>
              <a:t>предоставления услуг </a:t>
            </a:r>
            <a:r>
              <a:rPr lang="ru-RU" sz="2800" b="1" i="1" u="sng" dirty="0" err="1" smtClean="0"/>
              <a:t>сурдопереводчика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51083" cy="720080"/>
          </a:xfrm>
          <a:prstGeom prst="rect">
            <a:avLst/>
          </a:prstGeom>
        </p:spPr>
      </p:pic>
      <p:pic>
        <p:nvPicPr>
          <p:cNvPr id="5" name="Рисунок 4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563072" cy="9409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Для </a:t>
            </a:r>
            <a:r>
              <a:rPr lang="ru-RU" sz="2800" b="1" dirty="0" smtClean="0">
                <a:solidFill>
                  <a:srgbClr val="C00000"/>
                </a:solidFill>
              </a:rPr>
              <a:t>участников, имеющих нарушения опорно-двигательного </a:t>
            </a:r>
            <a:r>
              <a:rPr lang="ru-RU" sz="2800" b="1" dirty="0" smtClean="0">
                <a:solidFill>
                  <a:srgbClr val="C00000"/>
                </a:solidFill>
              </a:rPr>
              <a:t>аппарата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360" y="1860848"/>
            <a:ext cx="8435280" cy="4997152"/>
          </a:xfrm>
        </p:spPr>
        <p:txBody>
          <a:bodyPr>
            <a:normAutofit/>
          </a:bodyPr>
          <a:lstStyle/>
          <a:p>
            <a:r>
              <a:rPr lang="ru-RU" sz="2800" b="1" i="1" u="sng" dirty="0" smtClean="0"/>
              <a:t>материально-технические условия</a:t>
            </a:r>
            <a:r>
              <a:rPr lang="ru-RU" sz="2800" dirty="0" smtClean="0"/>
              <a:t>, обеспечивающие возможность беспрепятственного доступа в помещения, </a:t>
            </a:r>
            <a:r>
              <a:rPr lang="ru-RU" sz="2800" dirty="0" smtClean="0"/>
              <a:t>(</a:t>
            </a:r>
            <a:r>
              <a:rPr lang="ru-RU" sz="2800" dirty="0" smtClean="0"/>
              <a:t>наличие пандусов, поручней, расширенных дверных проемов, лифтов, локальное понижение стоек-барьеров до высоты не более 0,8 м; наличие специальных кресел и других приспособлений);</a:t>
            </a:r>
          </a:p>
          <a:p>
            <a:r>
              <a:rPr lang="ru-RU" sz="2800" b="1" i="1" u="sng" dirty="0" smtClean="0"/>
              <a:t>присутствие </a:t>
            </a:r>
            <a:r>
              <a:rPr lang="ru-RU" sz="2800" b="1" i="1" u="sng" dirty="0" smtClean="0"/>
              <a:t>ассистента</a:t>
            </a:r>
            <a:r>
              <a:rPr lang="ru-RU" sz="2800" dirty="0" smtClean="0"/>
              <a:t>, оказывающего участникам необходимую техническую помощь.</a:t>
            </a:r>
          </a:p>
          <a:p>
            <a:endParaRPr lang="ru-RU" dirty="0"/>
          </a:p>
        </p:txBody>
      </p:sp>
      <p:pic>
        <p:nvPicPr>
          <p:cNvPr id="4" name="Рисунок 3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51083" cy="720080"/>
          </a:xfrm>
          <a:prstGeom prst="rect">
            <a:avLst/>
          </a:prstGeom>
        </p:spPr>
      </p:pic>
      <p:pic>
        <p:nvPicPr>
          <p:cNvPr id="5" name="Рисунок 4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260648"/>
            <a:ext cx="724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083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451083" cy="720080"/>
          </a:xfrm>
          <a:prstGeom prst="rect">
            <a:avLst/>
          </a:prstGeom>
        </p:spPr>
      </p:pic>
      <p:pic>
        <p:nvPicPr>
          <p:cNvPr id="6" name="Рисунок 5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Профессиональная ориентация </a:t>
            </a:r>
            <a:r>
              <a:rPr lang="ru-RU" dirty="0" smtClean="0"/>
              <a:t>(лат. </a:t>
            </a:r>
            <a:r>
              <a:rPr lang="ru-RU" dirty="0" err="1" smtClean="0"/>
              <a:t>professio</a:t>
            </a:r>
            <a:r>
              <a:rPr lang="ru-RU" dirty="0" smtClean="0"/>
              <a:t> – род занятий и фр. </a:t>
            </a:r>
            <a:r>
              <a:rPr lang="ru-RU" dirty="0" err="1" smtClean="0"/>
              <a:t>orientation</a:t>
            </a:r>
            <a:r>
              <a:rPr lang="ru-RU" dirty="0" smtClean="0"/>
              <a:t> – установка) – система научно обоснованных мероприятий, направленных на подготовку молодёжи к выбору профессии , на оказание помощи молодёжи в профессиональном самоопределении и трудоустройстве</a:t>
            </a:r>
            <a:endParaRPr lang="ru-RU" dirty="0"/>
          </a:p>
        </p:txBody>
      </p:sp>
      <p:pic>
        <p:nvPicPr>
          <p:cNvPr id="4" name="Рисунок 3" descr="DMWy04b9e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  <p:pic>
        <p:nvPicPr>
          <p:cNvPr id="5" name="Рисунок 4" descr="ЧГУ_лого_рус_гориз_прозрачный 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2451083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451083" cy="720080"/>
          </a:xfrm>
          <a:prstGeom prst="rect">
            <a:avLst/>
          </a:prstGeom>
        </p:spPr>
      </p:pic>
      <p:pic>
        <p:nvPicPr>
          <p:cNvPr id="8" name="Рисунок 7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107504" y="908720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А.А. </a:t>
            </a:r>
            <a:r>
              <a:rPr lang="ru-RU" dirty="0" err="1" smtClean="0"/>
              <a:t>Дыскин</a:t>
            </a:r>
            <a:r>
              <a:rPr lang="ru-RU" dirty="0" smtClean="0"/>
              <a:t>, В.В. Коркунов, И.И. </a:t>
            </a:r>
            <a:r>
              <a:rPr lang="ru-RU" dirty="0" err="1" smtClean="0"/>
              <a:t>Мамайчук</a:t>
            </a:r>
            <a:r>
              <a:rPr lang="ru-RU" dirty="0" smtClean="0"/>
              <a:t>, С.Л. Мирский, Е.М. Старобина, А.М. Щербакова и др.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DMWy04b9e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  <p:pic>
        <p:nvPicPr>
          <p:cNvPr id="6" name="Рисунок 5" descr="ЧГУ_лого_рус_гориз_прозрачный 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2451083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Профессиональная ориентация и профессиональная адаптация</a:t>
            </a:r>
            <a:r>
              <a:rPr lang="ru-RU" dirty="0" smtClean="0"/>
              <a:t> детей-инвалидов и лиц с ОВЗ требует разработки специальных методов диагностики профессиональных интересов и склонностей, учитывающих данные ограничения</a:t>
            </a:r>
            <a:endParaRPr lang="ru-RU" dirty="0"/>
          </a:p>
        </p:txBody>
      </p:sp>
      <p:pic>
        <p:nvPicPr>
          <p:cNvPr id="4" name="Рисунок 3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451083" cy="720080"/>
          </a:xfrm>
          <a:prstGeom prst="rect">
            <a:avLst/>
          </a:prstGeom>
        </p:spPr>
      </p:pic>
      <p:pic>
        <p:nvPicPr>
          <p:cNvPr id="5" name="Рисунок 4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pp.userapi.com/c841320/v841320713/2bf46/4aLlCv9RE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960439" cy="272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0968" y="0"/>
            <a:ext cx="6203032" cy="86895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Профориентационный проект </a:t>
            </a: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>«</a:t>
            </a:r>
            <a:r>
              <a:rPr lang="ru-RU" sz="2500" b="1" dirty="0" smtClean="0">
                <a:solidFill>
                  <a:srgbClr val="C00000"/>
                </a:solidFill>
              </a:rPr>
              <a:t>Время </a:t>
            </a:r>
            <a:r>
              <a:rPr lang="arn-CL" sz="2500" b="1" dirty="0" smtClean="0">
                <a:solidFill>
                  <a:srgbClr val="C00000"/>
                </a:solidFill>
              </a:rPr>
              <a:t>Che»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ЧГУ_лого_рус_гориз_прозрачный ф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451083" cy="720080"/>
          </a:xfrm>
          <a:prstGeom prst="rect">
            <a:avLst/>
          </a:prstGeom>
        </p:spPr>
      </p:pic>
      <p:pic>
        <p:nvPicPr>
          <p:cNvPr id="9" name="Picture 8" descr="https://pp.userapi.com/c841320/v841320713/2bef6/flGMdCalC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39" y="3789040"/>
            <a:ext cx="3788152" cy="272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s://pp.userapi.com/c841320/v841320713/2bf3c/5t3VqsUaw3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032529"/>
            <a:ext cx="3788152" cy="272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pp.userapi.com/c841320/v841320713/2be92/FmRVpDD1uC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3788338" cy="272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s://pp.userapi.com/c841035/v841035210/4dbe3/mP0albnVp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80728"/>
            <a:ext cx="4032448" cy="291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7992888" cy="4883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Экономическая игра «Мой бизнес»</a:t>
            </a:r>
            <a:r>
              <a:rPr lang="ru-RU" sz="2500" dirty="0" smtClean="0"/>
              <a:t/>
            </a:r>
            <a:br>
              <a:rPr lang="ru-RU" sz="2500" dirty="0" smtClean="0"/>
            </a:br>
            <a:endParaRPr lang="ru-RU" sz="2500" dirty="0"/>
          </a:p>
        </p:txBody>
      </p:sp>
      <p:sp>
        <p:nvSpPr>
          <p:cNvPr id="11269" name="Содержимое 2"/>
          <p:cNvSpPr>
            <a:spLocks noGrp="1"/>
          </p:cNvSpPr>
          <p:nvPr>
            <p:ph idx="1"/>
          </p:nvPr>
        </p:nvSpPr>
        <p:spPr>
          <a:xfrm>
            <a:off x="285751" y="1285875"/>
            <a:ext cx="8401050" cy="4840288"/>
          </a:xfrm>
        </p:spPr>
        <p:txBody>
          <a:bodyPr/>
          <a:lstStyle/>
          <a:p>
            <a:endParaRPr lang="ru-RU" dirty="0" smtClean="0">
              <a:cs typeface="Arial" charset="0"/>
            </a:endParaRPr>
          </a:p>
        </p:txBody>
      </p:sp>
      <p:pic>
        <p:nvPicPr>
          <p:cNvPr id="35842" name="Picture 2" descr="https://pp.userapi.com/c639826/v639826941/6c2ed/0QE54Cc7Bb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4034129" cy="29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s://pp.userapi.com/c841233/v841233665/3f90b/e-l_ZhIVw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27" y="3041576"/>
            <a:ext cx="528634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ГУ_лого_рус_гориз_прозрачный фо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2451083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s://pp.userapi.com/c831409/v831409167/9be7d/qG-4QvXF1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3589322" cy="259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5288" y="476672"/>
            <a:ext cx="6408712" cy="2160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Всероссийская с международным участием научно-практическая конференция </a:t>
            </a: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>«</a:t>
            </a:r>
            <a:r>
              <a:rPr lang="ru-RU" sz="2500" b="1" dirty="0" smtClean="0">
                <a:solidFill>
                  <a:srgbClr val="C00000"/>
                </a:solidFill>
              </a:rPr>
              <a:t>С наукой в будущее»</a:t>
            </a: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36866" name="Picture 2" descr="https://pp.userapi.com/c831108/v831108167/8e538/li2XB2qR7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320480" cy="311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s://pp.userapi.com/c831108/v831108167/8ea85/SSixce5Fw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938" y="3645025"/>
            <a:ext cx="4293802" cy="309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s://pp.userapi.com/c830401/v830401748/82519/Ae4-Vv0YO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334" y="4221087"/>
            <a:ext cx="3522853" cy="254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ГУ_лого_рус_гориз_прозрачный фо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88640"/>
            <a:ext cx="2451083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45435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Общее, что объединяет все проекты Череповецкого государственного университета – </a:t>
            </a:r>
            <a:r>
              <a:rPr lang="ru-RU" i="1" u="sng" dirty="0" smtClean="0">
                <a:solidFill>
                  <a:srgbClr val="C00000"/>
                </a:solidFill>
              </a:rPr>
              <a:t>это доступность мероприятий для участников с ограниченными возможностями здоровья и инвалидностью</a:t>
            </a:r>
            <a:endParaRPr lang="ru-RU" i="1" u="sng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ЧГУ_лого_рус_гориз_прозрачный 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451083" cy="720080"/>
          </a:xfrm>
          <a:prstGeom prst="rect">
            <a:avLst/>
          </a:prstGeom>
        </p:spPr>
      </p:pic>
      <p:pic>
        <p:nvPicPr>
          <p:cNvPr id="5" name="Рисунок 4" descr="DMWy04b9e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640" y="188640"/>
            <a:ext cx="724080" cy="720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390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«Профориентация абитуриентов с ОВЗ и инвалидностью в региональном многопрофильном вузе»</vt:lpstr>
      <vt:lpstr>Слайд 2</vt:lpstr>
      <vt:lpstr>Слайд 3</vt:lpstr>
      <vt:lpstr>Слайд 4</vt:lpstr>
      <vt:lpstr>Слайд 5</vt:lpstr>
      <vt:lpstr>Профориентационный проект  «Время Che»</vt:lpstr>
      <vt:lpstr>Экономическая игра «Мой бизнес» </vt:lpstr>
      <vt:lpstr>Всероссийская с международным участием научно-практическая конференция  «С наукой в будущее»</vt:lpstr>
      <vt:lpstr>Слайд 9</vt:lpstr>
      <vt:lpstr>Для участников с ОВЗ и инвалидностью по зрению</vt:lpstr>
      <vt:lpstr>Для участников с ограниченными возможностями здоровья и инвалидностью по слуху</vt:lpstr>
      <vt:lpstr>Для участников, имеющих нарушения опорно-двигательного аппарата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«Профориентация абитуриентов с ОВЗ и инвалидностью в региональном многопрофильном вузе»</dc:title>
  <dc:creator>Елена</dc:creator>
  <cp:lastModifiedBy>Ольга</cp:lastModifiedBy>
  <cp:revision>3</cp:revision>
  <dcterms:created xsi:type="dcterms:W3CDTF">2018-04-20T06:06:23Z</dcterms:created>
  <dcterms:modified xsi:type="dcterms:W3CDTF">2018-04-25T11:05:21Z</dcterms:modified>
</cp:coreProperties>
</file>