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9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0"/>
            <a:ext cx="8458200" cy="387191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100" dirty="0" smtClean="0"/>
              <a:t>Обзор практик </a:t>
            </a:r>
            <a:r>
              <a:rPr lang="ru-RU" sz="3100" dirty="0" smtClean="0"/>
              <a:t>организации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ru-RU" sz="3100" dirty="0" smtClean="0"/>
              <a:t>образовательного процесса</a:t>
            </a:r>
            <a:br>
              <a:rPr lang="ru-RU" sz="3100" dirty="0" smtClean="0"/>
            </a:br>
            <a:r>
              <a:rPr lang="ru-RU" sz="3100" dirty="0" smtClean="0"/>
              <a:t>для лиц </a:t>
            </a:r>
            <a:r>
              <a:rPr lang="ru-RU" sz="3100" dirty="0" smtClean="0"/>
              <a:t>с ограниченными возможностями здоровья </a:t>
            </a:r>
            <a:r>
              <a:rPr lang="ru-RU" sz="3100" dirty="0" smtClean="0"/>
              <a:t>и инвалидов </a:t>
            </a:r>
            <a:br>
              <a:rPr lang="ru-RU" sz="3100" dirty="0" smtClean="0"/>
            </a:br>
            <a:r>
              <a:rPr lang="ru-RU" sz="3100" dirty="0" smtClean="0"/>
              <a:t>в </a:t>
            </a:r>
            <a:r>
              <a:rPr lang="ru-RU" sz="3100" dirty="0" smtClean="0"/>
              <a:t>ЛГУ им. А.С. Пушкина: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нормативно-правовой </a:t>
            </a:r>
            <a:r>
              <a:rPr lang="ru-RU" sz="3100" dirty="0" smtClean="0"/>
              <a:t>аспект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b="1" dirty="0" smtClean="0"/>
              <a:t>Ольга </a:t>
            </a:r>
            <a:r>
              <a:rPr lang="ru-RU" sz="2600" b="1" dirty="0" smtClean="0"/>
              <a:t>Викторовна Кублицкая</a:t>
            </a:r>
            <a:r>
              <a:rPr lang="ru-RU" dirty="0" smtClean="0"/>
              <a:t>, </a:t>
            </a:r>
            <a:br>
              <a:rPr lang="ru-RU" dirty="0" smtClean="0"/>
            </a:br>
            <a:r>
              <a:rPr lang="ru-RU" dirty="0" smtClean="0"/>
              <a:t>кандидат </a:t>
            </a:r>
            <a:r>
              <a:rPr lang="ru-RU" dirty="0" smtClean="0"/>
              <a:t>филологических наук, доцент, магистр юриспруденции, ЛГУ им. А.С. Пушкина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637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Принцип классификации НПА </a:t>
            </a:r>
            <a:r>
              <a:rPr lang="ru-RU" dirty="0" smtClean="0"/>
              <a:t>—</a:t>
            </a:r>
            <a:r>
              <a:rPr lang="ru-RU" dirty="0" smtClean="0"/>
              <a:t>традиционный:</a:t>
            </a:r>
            <a:br>
              <a:rPr lang="ru-RU" dirty="0" smtClean="0"/>
            </a:br>
            <a:r>
              <a:rPr lang="ru-RU" dirty="0" smtClean="0"/>
              <a:t>юридическая сила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4005064"/>
          <a:ext cx="8229600" cy="2409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Декларации </a:t>
                      </a: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</a:b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>и конвенции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Федеральные </a:t>
                      </a: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dirty="0" err="1" smtClean="0">
                          <a:latin typeface="+mj-lt"/>
                          <a:ea typeface="Calibri"/>
                          <a:cs typeface="Times New Roman"/>
                        </a:rPr>
                        <a:t>конституц</a:t>
                      </a: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.) </a:t>
                      </a: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>законы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Указы </a:t>
                      </a: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>Президента Российской Федерации, постановления Правительства Российской Федерации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Приказы </a:t>
                      </a: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>и постановления министерств и ведомств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НПА</a:t>
                      </a:r>
                      <a:r>
                        <a:rPr lang="ru-RU" sz="14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br>
                        <a:rPr lang="ru-RU" sz="1400" baseline="0" dirty="0" smtClean="0">
                          <a:latin typeface="+mj-lt"/>
                          <a:ea typeface="Calibri"/>
                          <a:cs typeface="Times New Roman"/>
                        </a:rPr>
                      </a:br>
                      <a:r>
                        <a:rPr lang="ru-RU" sz="1400" dirty="0" smtClean="0">
                          <a:latin typeface="+mj-lt"/>
                          <a:ea typeface="Calibri"/>
                          <a:cs typeface="Times New Roman"/>
                        </a:rPr>
                        <a:t>субъектов </a:t>
                      </a:r>
                      <a:r>
                        <a:rPr lang="ru-RU" sz="1400" dirty="0">
                          <a:latin typeface="+mj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 rot="10800000">
            <a:off x="539552" y="2780928"/>
            <a:ext cx="8064896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Теоретическая концепция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>
              <a:latin typeface="+mj-lt"/>
            </a:endParaRPr>
          </a:p>
          <a:p>
            <a:pPr algn="ctr">
              <a:buNone/>
            </a:pPr>
            <a:r>
              <a:rPr lang="ru-RU" dirty="0" smtClean="0">
                <a:latin typeface="+mj-lt"/>
              </a:rPr>
              <a:t>Систематизировать НПА, </a:t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регулирующие образовательный процесс для лиц с ОВЗ и инвалидов, не только по </a:t>
            </a:r>
            <a:r>
              <a:rPr lang="ru-RU" b="1" dirty="0" smtClean="0">
                <a:latin typeface="+mj-lt"/>
              </a:rPr>
              <a:t>юридической силе</a:t>
            </a:r>
            <a:r>
              <a:rPr lang="ru-RU" dirty="0" smtClean="0">
                <a:latin typeface="+mj-lt"/>
              </a:rPr>
              <a:t>, но и </a:t>
            </a:r>
            <a:r>
              <a:rPr lang="ru-RU" b="1" dirty="0" smtClean="0">
                <a:latin typeface="+mj-lt"/>
              </a:rPr>
              <a:t>содержательному принципу </a:t>
            </a:r>
            <a:r>
              <a:rPr lang="ru-RU" dirty="0" smtClean="0">
                <a:latin typeface="+mj-lt"/>
              </a:rPr>
              <a:t>(от гарантий прав человека к механизмам обеспечения равного доступа к профессиональному образованию) и представить их в </a:t>
            </a:r>
            <a:r>
              <a:rPr lang="ru-RU" b="1" dirty="0" smtClean="0">
                <a:latin typeface="+mj-lt"/>
              </a:rPr>
              <a:t>единой таблице-матрице </a:t>
            </a:r>
            <a:endParaRPr lang="ru-RU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Практическая польза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>
              <a:latin typeface="+mj-lt"/>
            </a:endParaRPr>
          </a:p>
          <a:p>
            <a:pPr algn="ctr">
              <a:buNone/>
            </a:pPr>
            <a:r>
              <a:rPr lang="ru-RU" dirty="0" smtClean="0">
                <a:latin typeface="+mj-lt"/>
              </a:rPr>
              <a:t>Разработана концепция универсального </a:t>
            </a:r>
            <a:r>
              <a:rPr lang="ru-RU" dirty="0" smtClean="0">
                <a:latin typeface="+mj-lt"/>
              </a:rPr>
              <a:t>инструмента проверки соответствия организации образовательного процесса для лиц с ОВЗ и инвалидов требованиям действующего </a:t>
            </a:r>
            <a:r>
              <a:rPr lang="ru-RU" dirty="0" smtClean="0">
                <a:latin typeface="+mj-lt"/>
              </a:rPr>
              <a:t>законодательства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Перспектива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>
              <a:latin typeface="+mj-lt"/>
            </a:endParaRPr>
          </a:p>
          <a:p>
            <a:pPr algn="ctr">
              <a:buNone/>
            </a:pPr>
            <a:r>
              <a:rPr lang="ru-RU" dirty="0" smtClean="0">
                <a:latin typeface="+mj-lt"/>
              </a:rPr>
              <a:t>Разработка алгоритмических моделей </a:t>
            </a:r>
            <a:r>
              <a:rPr lang="ru-RU" dirty="0" smtClean="0">
                <a:latin typeface="+mj-lt"/>
              </a:rPr>
              <a:t>проверки соответствия организации образовательного процесса для лиц с ОВЗ и инвалидов требованиям действующего законодательства </a:t>
            </a:r>
            <a:r>
              <a:rPr lang="ru-RU" dirty="0" smtClean="0">
                <a:latin typeface="+mj-lt"/>
              </a:rPr>
              <a:t>по ключевым НПА в интерактивной форме </a:t>
            </a:r>
            <a:endParaRPr lang="ru-RU" dirty="0">
              <a:latin typeface="+mj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85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     Обзор практик организации  образовательного процесса для лиц с ограниченными возможностями здоровья и инвалидов  в ЛГУ им. А.С. Пушкина:  нормативно-правовой аспект </vt:lpstr>
      <vt:lpstr>Принцип классификации НПА —традиционный: юридическая сила </vt:lpstr>
      <vt:lpstr>Теоретическая концепция</vt:lpstr>
      <vt:lpstr>Практическая польза</vt:lpstr>
      <vt:lpstr>Перспектива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практик организации образовательного процесса для лиц с ограниченными возможностями здоровья и инвалидов  в ЛГУ им. А.С. Пушкина:  нормативно-правовой аспект</dc:title>
  <dc:creator>STAS-HP-HOME</dc:creator>
  <cp:lastModifiedBy>RePack by SPecialiST</cp:lastModifiedBy>
  <cp:revision>14</cp:revision>
  <dcterms:created xsi:type="dcterms:W3CDTF">2018-04-25T18:46:13Z</dcterms:created>
  <dcterms:modified xsi:type="dcterms:W3CDTF">2018-04-25T20:08:30Z</dcterms:modified>
</cp:coreProperties>
</file>