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458200" cy="38719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Обзор практик </a:t>
            </a:r>
            <a:r>
              <a:rPr lang="ru-RU" sz="3100" dirty="0" smtClean="0"/>
              <a:t>организации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>образовательного процесса</a:t>
            </a:r>
            <a:br>
              <a:rPr lang="ru-RU" sz="3100" dirty="0" smtClean="0"/>
            </a:br>
            <a:r>
              <a:rPr lang="ru-RU" sz="3100" dirty="0" smtClean="0"/>
              <a:t>для лиц </a:t>
            </a:r>
            <a:r>
              <a:rPr lang="ru-RU" sz="3100" dirty="0" smtClean="0"/>
              <a:t>с ограниченными возможностями здоровья </a:t>
            </a:r>
            <a:r>
              <a:rPr lang="ru-RU" sz="3100" dirty="0" smtClean="0"/>
              <a:t>и инвалидов </a:t>
            </a:r>
            <a:br>
              <a:rPr lang="ru-RU" sz="3100" dirty="0" smtClean="0"/>
            </a:br>
            <a:r>
              <a:rPr lang="ru-RU" sz="3100" dirty="0" smtClean="0"/>
              <a:t>в </a:t>
            </a:r>
            <a:r>
              <a:rPr lang="ru-RU" sz="3100" dirty="0" smtClean="0"/>
              <a:t>ЛГУ им. А.С. Пушкина: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нормативно-правовой </a:t>
            </a:r>
            <a:r>
              <a:rPr lang="ru-RU" sz="3100" dirty="0" smtClean="0"/>
              <a:t>аспект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b="1" dirty="0" smtClean="0"/>
              <a:t>Ольга </a:t>
            </a:r>
            <a:r>
              <a:rPr lang="ru-RU" sz="2600" b="1" dirty="0" smtClean="0"/>
              <a:t>Викторовна Кублицкая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кандидат </a:t>
            </a:r>
            <a:r>
              <a:rPr lang="ru-RU" dirty="0" smtClean="0"/>
              <a:t>филологических наук, доцент, магистр юриспруденции, ЛГУ им. А.С. Пушкина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37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 классификации НПА </a:t>
            </a:r>
            <a:r>
              <a:rPr lang="ru-RU" dirty="0" smtClean="0"/>
              <a:t>—</a:t>
            </a:r>
            <a:r>
              <a:rPr lang="ru-RU" dirty="0" smtClean="0"/>
              <a:t>традиционный:</a:t>
            </a:r>
            <a:br>
              <a:rPr lang="ru-RU" dirty="0" smtClean="0"/>
            </a:br>
            <a:r>
              <a:rPr lang="ru-RU" dirty="0" smtClean="0"/>
              <a:t>юридическая сила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005064"/>
          <a:ext cx="8229600" cy="240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Декларации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и конвенции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Федеральные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latin typeface="+mj-lt"/>
                          <a:ea typeface="Calibri"/>
                          <a:cs typeface="Times New Roman"/>
                        </a:rPr>
                        <a:t>конституц</a:t>
                      </a: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.)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законы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Указы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Президента Российской Федерации, постановления Правительства Российской Федерации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Приказы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и постановления министерств и ведомств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НПА</a:t>
                      </a:r>
                      <a:r>
                        <a:rPr lang="ru-RU" sz="14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ru-RU" sz="1400" baseline="0" dirty="0" smtClean="0"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400" dirty="0" smtClean="0">
                          <a:latin typeface="+mj-lt"/>
                          <a:ea typeface="Calibri"/>
                          <a:cs typeface="Times New Roman"/>
                        </a:rPr>
                        <a:t>субъектов 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 rot="10800000">
            <a:off x="539552" y="2780928"/>
            <a:ext cx="806489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Теоретическая 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+mj-lt"/>
            </a:endParaRPr>
          </a:p>
          <a:p>
            <a:pPr algn="ctr">
              <a:buNone/>
            </a:pPr>
            <a:r>
              <a:rPr lang="ru-RU" dirty="0" smtClean="0">
                <a:latin typeface="+mj-lt"/>
              </a:rPr>
              <a:t>Систематизировать НПА, 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регулирующие образовательный процесс для лиц с ОВЗ и инвалидов, не только по </a:t>
            </a:r>
            <a:r>
              <a:rPr lang="ru-RU" b="1" dirty="0" smtClean="0">
                <a:latin typeface="+mj-lt"/>
              </a:rPr>
              <a:t>юридической силе</a:t>
            </a:r>
            <a:r>
              <a:rPr lang="ru-RU" dirty="0" smtClean="0">
                <a:latin typeface="+mj-lt"/>
              </a:rPr>
              <a:t>, но и </a:t>
            </a:r>
            <a:r>
              <a:rPr lang="ru-RU" b="1" dirty="0" smtClean="0">
                <a:latin typeface="+mj-lt"/>
              </a:rPr>
              <a:t>содержательному принципу </a:t>
            </a:r>
            <a:r>
              <a:rPr lang="ru-RU" dirty="0" smtClean="0">
                <a:latin typeface="+mj-lt"/>
              </a:rPr>
              <a:t>(от гарантий прав человека к механизмам обеспечения равного доступа к профессиональному образованию) и представить их в </a:t>
            </a:r>
            <a:r>
              <a:rPr lang="ru-RU" b="1" dirty="0" smtClean="0">
                <a:latin typeface="+mj-lt"/>
              </a:rPr>
              <a:t>единой таблице-матрице 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польза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+mj-lt"/>
            </a:endParaRPr>
          </a:p>
          <a:p>
            <a:pPr algn="ctr">
              <a:buNone/>
            </a:pPr>
            <a:r>
              <a:rPr lang="ru-RU" dirty="0" smtClean="0">
                <a:latin typeface="+mj-lt"/>
              </a:rPr>
              <a:t>Разработана концепция универсального </a:t>
            </a:r>
            <a:r>
              <a:rPr lang="ru-RU" dirty="0" smtClean="0">
                <a:latin typeface="+mj-lt"/>
              </a:rPr>
              <a:t>инструмента проверки соответствия организации образовательного процесса для лиц с ОВЗ и инвалидов требованиям действующего </a:t>
            </a:r>
            <a:r>
              <a:rPr lang="ru-RU" dirty="0" smtClean="0">
                <a:latin typeface="+mj-lt"/>
              </a:rPr>
              <a:t>законодательства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+mj-lt"/>
            </a:endParaRPr>
          </a:p>
          <a:p>
            <a:pPr algn="ctr">
              <a:buNone/>
            </a:pPr>
            <a:r>
              <a:rPr lang="ru-RU" dirty="0" smtClean="0">
                <a:latin typeface="+mj-lt"/>
              </a:rPr>
              <a:t>Разработка алгоритмических моделей </a:t>
            </a:r>
            <a:r>
              <a:rPr lang="ru-RU" dirty="0" smtClean="0">
                <a:latin typeface="+mj-lt"/>
              </a:rPr>
              <a:t>проверки соответствия организации образовательного процесса для лиц с ОВЗ и инвалидов требованиям действующего законодательства </a:t>
            </a:r>
            <a:r>
              <a:rPr lang="ru-RU" dirty="0" smtClean="0">
                <a:latin typeface="+mj-lt"/>
              </a:rPr>
              <a:t>по ключевым НПА в интерактивной форме </a:t>
            </a:r>
            <a:endParaRPr lang="ru-RU" dirty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85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     Обзор практик организации  образовательного процесса для лиц с ограниченными возможностями здоровья и инвалидов  в ЛГУ им. А.С. Пушкина:  нормативно-правовой аспект </vt:lpstr>
      <vt:lpstr>Принцип классификации НПА —традиционный: юридическая сила </vt:lpstr>
      <vt:lpstr>Теоретическая концепция</vt:lpstr>
      <vt:lpstr>Практическая польза</vt:lpstr>
      <vt:lpstr>Перспектива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практик организации образовательного процесса для лиц с ограниченными возможностями здоровья и инвалидов  в ЛГУ им. А.С. Пушкина:  нормативно-правовой аспект</dc:title>
  <dc:creator>STAS-HP-HOME</dc:creator>
  <cp:lastModifiedBy>RePack by SPecialiST</cp:lastModifiedBy>
  <cp:revision>14</cp:revision>
  <dcterms:created xsi:type="dcterms:W3CDTF">2018-04-25T18:46:13Z</dcterms:created>
  <dcterms:modified xsi:type="dcterms:W3CDTF">2018-04-25T20:08:30Z</dcterms:modified>
</cp:coreProperties>
</file>