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0" r:id="rId3"/>
    <p:sldId id="302" r:id="rId4"/>
    <p:sldId id="303" r:id="rId5"/>
    <p:sldId id="276" r:id="rId6"/>
    <p:sldId id="307" r:id="rId7"/>
    <p:sldId id="322" r:id="rId8"/>
    <p:sldId id="311" r:id="rId9"/>
    <p:sldId id="315" r:id="rId10"/>
    <p:sldId id="317" r:id="rId11"/>
    <p:sldId id="323" r:id="rId12"/>
    <p:sldId id="324" r:id="rId13"/>
    <p:sldId id="291" r:id="rId14"/>
    <p:sldId id="290" r:id="rId15"/>
    <p:sldId id="321" r:id="rId16"/>
    <p:sldId id="320" r:id="rId17"/>
    <p:sldId id="293" r:id="rId18"/>
    <p:sldId id="31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02" autoAdjust="0"/>
    <p:restoredTop sz="94660"/>
  </p:normalViewPr>
  <p:slideViewPr>
    <p:cSldViewPr snapToGrid="0">
      <p:cViewPr varScale="1">
        <p:scale>
          <a:sx n="52" d="100"/>
          <a:sy n="52" d="100"/>
        </p:scale>
        <p:origin x="3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7A3CB0-AA2D-4BDA-B1E8-DE673F5FE44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4BB051C-88ED-469C-BA36-26558DE34F3B}">
      <dgm:prSet/>
      <dgm:spPr/>
      <dgm:t>
        <a:bodyPr/>
        <a:lstStyle/>
        <a:p>
          <a:pPr rtl="0"/>
          <a:r>
            <a:rPr lang="ru-RU" baseline="0" dirty="0" smtClean="0"/>
            <a:t>1. Экономические</a:t>
          </a:r>
          <a:endParaRPr lang="ru-RU" dirty="0"/>
        </a:p>
      </dgm:t>
    </dgm:pt>
    <dgm:pt modelId="{E4BD3547-3F51-412B-994B-D23BCA48DB65}" type="parTrans" cxnId="{3DDA513E-0382-4CB9-86FE-68634176CDD9}">
      <dgm:prSet/>
      <dgm:spPr/>
      <dgm:t>
        <a:bodyPr/>
        <a:lstStyle/>
        <a:p>
          <a:endParaRPr lang="ru-RU"/>
        </a:p>
      </dgm:t>
    </dgm:pt>
    <dgm:pt modelId="{D1492E27-8993-4611-8AF3-19A8A0B1B95C}" type="sibTrans" cxnId="{3DDA513E-0382-4CB9-86FE-68634176CDD9}">
      <dgm:prSet/>
      <dgm:spPr/>
      <dgm:t>
        <a:bodyPr/>
        <a:lstStyle/>
        <a:p>
          <a:endParaRPr lang="ru-RU"/>
        </a:p>
      </dgm:t>
    </dgm:pt>
    <dgm:pt modelId="{38FABD5F-3226-4525-980C-10CC3CB3E377}">
      <dgm:prSet/>
      <dgm:spPr/>
      <dgm:t>
        <a:bodyPr/>
        <a:lstStyle/>
        <a:p>
          <a:pPr rtl="0"/>
          <a:r>
            <a:rPr lang="ru-RU" baseline="0" dirty="0" smtClean="0"/>
            <a:t>2. Политические</a:t>
          </a:r>
          <a:endParaRPr lang="ru-RU" dirty="0"/>
        </a:p>
      </dgm:t>
    </dgm:pt>
    <dgm:pt modelId="{9AA78F06-C88D-41C1-B62A-A375512DE53B}" type="parTrans" cxnId="{35BE27C7-A4CD-426C-A3B0-B48A72B172A5}">
      <dgm:prSet/>
      <dgm:spPr/>
      <dgm:t>
        <a:bodyPr/>
        <a:lstStyle/>
        <a:p>
          <a:endParaRPr lang="ru-RU"/>
        </a:p>
      </dgm:t>
    </dgm:pt>
    <dgm:pt modelId="{1DF1E467-958D-4E00-9DC0-21DC643BA58D}" type="sibTrans" cxnId="{35BE27C7-A4CD-426C-A3B0-B48A72B172A5}">
      <dgm:prSet/>
      <dgm:spPr/>
      <dgm:t>
        <a:bodyPr/>
        <a:lstStyle/>
        <a:p>
          <a:endParaRPr lang="ru-RU"/>
        </a:p>
      </dgm:t>
    </dgm:pt>
    <dgm:pt modelId="{24A0EA0E-1F41-4879-996D-04EA9BA4621A}">
      <dgm:prSet/>
      <dgm:spPr/>
      <dgm:t>
        <a:bodyPr/>
        <a:lstStyle/>
        <a:p>
          <a:pPr rtl="0"/>
          <a:r>
            <a:rPr lang="ru-RU" baseline="0" dirty="0" smtClean="0"/>
            <a:t>3. Социальные</a:t>
          </a:r>
          <a:endParaRPr lang="ru-RU" dirty="0"/>
        </a:p>
      </dgm:t>
    </dgm:pt>
    <dgm:pt modelId="{FE4DE02E-C0F8-4193-B2E0-E6408802F206}" type="parTrans" cxnId="{3AE193D8-D406-4813-ABD9-E0A93D493DCC}">
      <dgm:prSet/>
      <dgm:spPr/>
      <dgm:t>
        <a:bodyPr/>
        <a:lstStyle/>
        <a:p>
          <a:endParaRPr lang="ru-RU"/>
        </a:p>
      </dgm:t>
    </dgm:pt>
    <dgm:pt modelId="{7F157BB6-67FB-4E37-BC15-68883FC4C2C3}" type="sibTrans" cxnId="{3AE193D8-D406-4813-ABD9-E0A93D493DCC}">
      <dgm:prSet/>
      <dgm:spPr/>
      <dgm:t>
        <a:bodyPr/>
        <a:lstStyle/>
        <a:p>
          <a:endParaRPr lang="ru-RU"/>
        </a:p>
      </dgm:t>
    </dgm:pt>
    <dgm:pt modelId="{F533DB29-A0C7-4F59-B170-BD06E7901103}">
      <dgm:prSet/>
      <dgm:spPr/>
      <dgm:t>
        <a:bodyPr/>
        <a:lstStyle/>
        <a:p>
          <a:pPr rtl="0"/>
          <a:r>
            <a:rPr lang="ru-RU" baseline="0" dirty="0" smtClean="0"/>
            <a:t>4.Культурные</a:t>
          </a:r>
          <a:endParaRPr lang="ru-RU" dirty="0"/>
        </a:p>
      </dgm:t>
    </dgm:pt>
    <dgm:pt modelId="{2F08B5FA-17AC-4F7A-A8D7-6A98E8DBDDD4}" type="parTrans" cxnId="{B307E3A0-6052-4066-997A-51D044F22233}">
      <dgm:prSet/>
      <dgm:spPr/>
      <dgm:t>
        <a:bodyPr/>
        <a:lstStyle/>
        <a:p>
          <a:endParaRPr lang="ru-RU"/>
        </a:p>
      </dgm:t>
    </dgm:pt>
    <dgm:pt modelId="{DB3CB2C3-81DC-4504-B35F-E98664F1F42E}" type="sibTrans" cxnId="{B307E3A0-6052-4066-997A-51D044F22233}">
      <dgm:prSet/>
      <dgm:spPr/>
      <dgm:t>
        <a:bodyPr/>
        <a:lstStyle/>
        <a:p>
          <a:endParaRPr lang="ru-RU"/>
        </a:p>
      </dgm:t>
    </dgm:pt>
    <dgm:pt modelId="{1314883A-2355-4441-B026-4C524D52B6C3}">
      <dgm:prSet/>
      <dgm:spPr/>
      <dgm:t>
        <a:bodyPr/>
        <a:lstStyle/>
        <a:p>
          <a:pPr rtl="0"/>
          <a:r>
            <a:rPr lang="ru-RU" baseline="0" dirty="0" smtClean="0"/>
            <a:t>5. Моральные</a:t>
          </a:r>
          <a:endParaRPr lang="ru-RU" baseline="0" dirty="0"/>
        </a:p>
      </dgm:t>
    </dgm:pt>
    <dgm:pt modelId="{3A4200AC-0BFE-4CD2-8ECF-AA0B38119A66}" type="parTrans" cxnId="{54C15A7B-044B-4361-AEDE-D3E4C9B5D2FD}">
      <dgm:prSet/>
      <dgm:spPr/>
      <dgm:t>
        <a:bodyPr/>
        <a:lstStyle/>
        <a:p>
          <a:endParaRPr lang="ru-RU"/>
        </a:p>
      </dgm:t>
    </dgm:pt>
    <dgm:pt modelId="{C7E69804-E668-472E-8E23-D66D22C909F8}" type="sibTrans" cxnId="{54C15A7B-044B-4361-AEDE-D3E4C9B5D2FD}">
      <dgm:prSet/>
      <dgm:spPr/>
      <dgm:t>
        <a:bodyPr/>
        <a:lstStyle/>
        <a:p>
          <a:endParaRPr lang="ru-RU"/>
        </a:p>
      </dgm:t>
    </dgm:pt>
    <dgm:pt modelId="{A7B9EED8-7285-40CC-8DB9-92459465A4F0}" type="pres">
      <dgm:prSet presAssocID="{907A3CB0-AA2D-4BDA-B1E8-DE673F5FE44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20CC60A7-9719-4C95-9BB0-945D02F105C0}" type="pres">
      <dgm:prSet presAssocID="{907A3CB0-AA2D-4BDA-B1E8-DE673F5FE444}" presName="pyramid" presStyleLbl="node1" presStyleIdx="0" presStyleCnt="1"/>
      <dgm:spPr>
        <a:solidFill>
          <a:srgbClr val="FFFF00"/>
        </a:solidFill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A6581A93-6E54-4D2F-AFB2-835668848BB3}" type="pres">
      <dgm:prSet presAssocID="{907A3CB0-AA2D-4BDA-B1E8-DE673F5FE444}" presName="theList" presStyleCnt="0"/>
      <dgm:spPr/>
    </dgm:pt>
    <dgm:pt modelId="{A15BC48F-4A27-4032-8327-A3DFADE48D88}" type="pres">
      <dgm:prSet presAssocID="{04BB051C-88ED-469C-BA36-26558DE34F3B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A694A-9ECA-433A-9F57-7EA8907A1EF2}" type="pres">
      <dgm:prSet presAssocID="{04BB051C-88ED-469C-BA36-26558DE34F3B}" presName="aSpace" presStyleCnt="0"/>
      <dgm:spPr/>
    </dgm:pt>
    <dgm:pt modelId="{B12A2FE3-766F-4AB5-A4C1-D8FB98FBDDD0}" type="pres">
      <dgm:prSet presAssocID="{38FABD5F-3226-4525-980C-10CC3CB3E377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A27D1-AF31-4B55-AA17-A79171107293}" type="pres">
      <dgm:prSet presAssocID="{38FABD5F-3226-4525-980C-10CC3CB3E377}" presName="aSpace" presStyleCnt="0"/>
      <dgm:spPr/>
    </dgm:pt>
    <dgm:pt modelId="{21D85467-2925-4853-BF61-010B719F3DA7}" type="pres">
      <dgm:prSet presAssocID="{24A0EA0E-1F41-4879-996D-04EA9BA4621A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B90E0-8AE2-481A-9C82-25C2E0A68E7E}" type="pres">
      <dgm:prSet presAssocID="{24A0EA0E-1F41-4879-996D-04EA9BA4621A}" presName="aSpace" presStyleCnt="0"/>
      <dgm:spPr/>
    </dgm:pt>
    <dgm:pt modelId="{CEA96173-7A60-46FB-B6DB-ED9FD80EA480}" type="pres">
      <dgm:prSet presAssocID="{F533DB29-A0C7-4F59-B170-BD06E7901103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861295-15E2-4686-87F7-CCE2101831CF}" type="pres">
      <dgm:prSet presAssocID="{F533DB29-A0C7-4F59-B170-BD06E7901103}" presName="aSpace" presStyleCnt="0"/>
      <dgm:spPr/>
    </dgm:pt>
    <dgm:pt modelId="{643D6FC4-3F8A-4B7A-A141-DB22CD97D2A2}" type="pres">
      <dgm:prSet presAssocID="{1314883A-2355-4441-B026-4C524D52B6C3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49C09-1CF0-42C3-8814-9B7D7A2D2FC2}" type="pres">
      <dgm:prSet presAssocID="{1314883A-2355-4441-B026-4C524D52B6C3}" presName="aSpace" presStyleCnt="0"/>
      <dgm:spPr/>
    </dgm:pt>
  </dgm:ptLst>
  <dgm:cxnLst>
    <dgm:cxn modelId="{54C15A7B-044B-4361-AEDE-D3E4C9B5D2FD}" srcId="{907A3CB0-AA2D-4BDA-B1E8-DE673F5FE444}" destId="{1314883A-2355-4441-B026-4C524D52B6C3}" srcOrd="4" destOrd="0" parTransId="{3A4200AC-0BFE-4CD2-8ECF-AA0B38119A66}" sibTransId="{C7E69804-E668-472E-8E23-D66D22C909F8}"/>
    <dgm:cxn modelId="{3AE193D8-D406-4813-ABD9-E0A93D493DCC}" srcId="{907A3CB0-AA2D-4BDA-B1E8-DE673F5FE444}" destId="{24A0EA0E-1F41-4879-996D-04EA9BA4621A}" srcOrd="2" destOrd="0" parTransId="{FE4DE02E-C0F8-4193-B2E0-E6408802F206}" sibTransId="{7F157BB6-67FB-4E37-BC15-68883FC4C2C3}"/>
    <dgm:cxn modelId="{453A8933-D6F0-4A08-AB1F-CA807CBA7B96}" type="presOf" srcId="{1314883A-2355-4441-B026-4C524D52B6C3}" destId="{643D6FC4-3F8A-4B7A-A141-DB22CD97D2A2}" srcOrd="0" destOrd="0" presId="urn:microsoft.com/office/officeart/2005/8/layout/pyramid2"/>
    <dgm:cxn modelId="{CFCD27A2-2D82-4D06-A485-148A5547C079}" type="presOf" srcId="{38FABD5F-3226-4525-980C-10CC3CB3E377}" destId="{B12A2FE3-766F-4AB5-A4C1-D8FB98FBDDD0}" srcOrd="0" destOrd="0" presId="urn:microsoft.com/office/officeart/2005/8/layout/pyramid2"/>
    <dgm:cxn modelId="{B307E3A0-6052-4066-997A-51D044F22233}" srcId="{907A3CB0-AA2D-4BDA-B1E8-DE673F5FE444}" destId="{F533DB29-A0C7-4F59-B170-BD06E7901103}" srcOrd="3" destOrd="0" parTransId="{2F08B5FA-17AC-4F7A-A8D7-6A98E8DBDDD4}" sibTransId="{DB3CB2C3-81DC-4504-B35F-E98664F1F42E}"/>
    <dgm:cxn modelId="{CBEA02C9-B2FC-4AA7-B323-F8C4BF905634}" type="presOf" srcId="{24A0EA0E-1F41-4879-996D-04EA9BA4621A}" destId="{21D85467-2925-4853-BF61-010B719F3DA7}" srcOrd="0" destOrd="0" presId="urn:microsoft.com/office/officeart/2005/8/layout/pyramid2"/>
    <dgm:cxn modelId="{3DDA513E-0382-4CB9-86FE-68634176CDD9}" srcId="{907A3CB0-AA2D-4BDA-B1E8-DE673F5FE444}" destId="{04BB051C-88ED-469C-BA36-26558DE34F3B}" srcOrd="0" destOrd="0" parTransId="{E4BD3547-3F51-412B-994B-D23BCA48DB65}" sibTransId="{D1492E27-8993-4611-8AF3-19A8A0B1B95C}"/>
    <dgm:cxn modelId="{35BE27C7-A4CD-426C-A3B0-B48A72B172A5}" srcId="{907A3CB0-AA2D-4BDA-B1E8-DE673F5FE444}" destId="{38FABD5F-3226-4525-980C-10CC3CB3E377}" srcOrd="1" destOrd="0" parTransId="{9AA78F06-C88D-41C1-B62A-A375512DE53B}" sibTransId="{1DF1E467-958D-4E00-9DC0-21DC643BA58D}"/>
    <dgm:cxn modelId="{DC63A0CE-73A3-4073-8923-180BA46BF01E}" type="presOf" srcId="{F533DB29-A0C7-4F59-B170-BD06E7901103}" destId="{CEA96173-7A60-46FB-B6DB-ED9FD80EA480}" srcOrd="0" destOrd="0" presId="urn:microsoft.com/office/officeart/2005/8/layout/pyramid2"/>
    <dgm:cxn modelId="{22B00176-0DD8-4CE4-985E-4AB7DD2DDB47}" type="presOf" srcId="{907A3CB0-AA2D-4BDA-B1E8-DE673F5FE444}" destId="{A7B9EED8-7285-40CC-8DB9-92459465A4F0}" srcOrd="0" destOrd="0" presId="urn:microsoft.com/office/officeart/2005/8/layout/pyramid2"/>
    <dgm:cxn modelId="{CCB49B11-65C3-474C-9166-9EE77C0DD7E6}" type="presOf" srcId="{04BB051C-88ED-469C-BA36-26558DE34F3B}" destId="{A15BC48F-4A27-4032-8327-A3DFADE48D88}" srcOrd="0" destOrd="0" presId="urn:microsoft.com/office/officeart/2005/8/layout/pyramid2"/>
    <dgm:cxn modelId="{D6D53272-FD12-46EF-8BA1-53AB5184B38C}" type="presParOf" srcId="{A7B9EED8-7285-40CC-8DB9-92459465A4F0}" destId="{20CC60A7-9719-4C95-9BB0-945D02F105C0}" srcOrd="0" destOrd="0" presId="urn:microsoft.com/office/officeart/2005/8/layout/pyramid2"/>
    <dgm:cxn modelId="{98CD662C-8A18-4E1F-B0CD-04C7E881AC4D}" type="presParOf" srcId="{A7B9EED8-7285-40CC-8DB9-92459465A4F0}" destId="{A6581A93-6E54-4D2F-AFB2-835668848BB3}" srcOrd="1" destOrd="0" presId="urn:microsoft.com/office/officeart/2005/8/layout/pyramid2"/>
    <dgm:cxn modelId="{C229ED78-6B6B-4A34-AEC9-609868BAD135}" type="presParOf" srcId="{A6581A93-6E54-4D2F-AFB2-835668848BB3}" destId="{A15BC48F-4A27-4032-8327-A3DFADE48D88}" srcOrd="0" destOrd="0" presId="urn:microsoft.com/office/officeart/2005/8/layout/pyramid2"/>
    <dgm:cxn modelId="{B60BDA00-0E76-4C3B-BDC2-FE85C46E9DF5}" type="presParOf" srcId="{A6581A93-6E54-4D2F-AFB2-835668848BB3}" destId="{D59A694A-9ECA-433A-9F57-7EA8907A1EF2}" srcOrd="1" destOrd="0" presId="urn:microsoft.com/office/officeart/2005/8/layout/pyramid2"/>
    <dgm:cxn modelId="{6116EF67-905F-4B83-8F01-D4DFEC97BEA9}" type="presParOf" srcId="{A6581A93-6E54-4D2F-AFB2-835668848BB3}" destId="{B12A2FE3-766F-4AB5-A4C1-D8FB98FBDDD0}" srcOrd="2" destOrd="0" presId="urn:microsoft.com/office/officeart/2005/8/layout/pyramid2"/>
    <dgm:cxn modelId="{FBD0F8E7-5B60-4183-88B3-0CB1BB12AC07}" type="presParOf" srcId="{A6581A93-6E54-4D2F-AFB2-835668848BB3}" destId="{F6FA27D1-AF31-4B55-AA17-A79171107293}" srcOrd="3" destOrd="0" presId="urn:microsoft.com/office/officeart/2005/8/layout/pyramid2"/>
    <dgm:cxn modelId="{067D4D82-3D66-4FB1-93A9-96D79075DDE4}" type="presParOf" srcId="{A6581A93-6E54-4D2F-AFB2-835668848BB3}" destId="{21D85467-2925-4853-BF61-010B719F3DA7}" srcOrd="4" destOrd="0" presId="urn:microsoft.com/office/officeart/2005/8/layout/pyramid2"/>
    <dgm:cxn modelId="{CFE4137F-2B52-453B-9845-2EB02E30F52A}" type="presParOf" srcId="{A6581A93-6E54-4D2F-AFB2-835668848BB3}" destId="{DA6B90E0-8AE2-481A-9C82-25C2E0A68E7E}" srcOrd="5" destOrd="0" presId="urn:microsoft.com/office/officeart/2005/8/layout/pyramid2"/>
    <dgm:cxn modelId="{19E9E09B-C867-480B-9488-B3CC442588E6}" type="presParOf" srcId="{A6581A93-6E54-4D2F-AFB2-835668848BB3}" destId="{CEA96173-7A60-46FB-B6DB-ED9FD80EA480}" srcOrd="6" destOrd="0" presId="urn:microsoft.com/office/officeart/2005/8/layout/pyramid2"/>
    <dgm:cxn modelId="{2E12FF4E-0CC7-4F83-A492-DB0F345A926A}" type="presParOf" srcId="{A6581A93-6E54-4D2F-AFB2-835668848BB3}" destId="{BD861295-15E2-4686-87F7-CCE2101831CF}" srcOrd="7" destOrd="0" presId="urn:microsoft.com/office/officeart/2005/8/layout/pyramid2"/>
    <dgm:cxn modelId="{69F5F0EE-8A9D-4F1E-B2DE-733CA34C52BC}" type="presParOf" srcId="{A6581A93-6E54-4D2F-AFB2-835668848BB3}" destId="{643D6FC4-3F8A-4B7A-A141-DB22CD97D2A2}" srcOrd="8" destOrd="0" presId="urn:microsoft.com/office/officeart/2005/8/layout/pyramid2"/>
    <dgm:cxn modelId="{2341C2F8-BDD3-49A1-9491-0A0C7899D3EA}" type="presParOf" srcId="{A6581A93-6E54-4D2F-AFB2-835668848BB3}" destId="{07149C09-1CF0-42C3-8814-9B7D7A2D2FC2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A9E0E6-0F20-4E30-B137-1C0F0EE8B14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0357FE-AAEC-4C26-95FE-E13FB3EB1970}">
      <dgm:prSet phldrT="[Текст]"/>
      <dgm:spPr/>
      <dgm:t>
        <a:bodyPr/>
        <a:lstStyle/>
        <a:p>
          <a:r>
            <a:rPr lang="ru-RU" dirty="0" smtClean="0"/>
            <a:t>изменение ментальности после кризиса девяностых, </a:t>
          </a:r>
          <a:endParaRPr lang="ru-RU" dirty="0"/>
        </a:p>
      </dgm:t>
    </dgm:pt>
    <dgm:pt modelId="{057210B8-8735-4308-B85F-9F3FC66932F9}" type="parTrans" cxnId="{949C4D44-7796-4260-851A-A0E1DFA6F9AE}">
      <dgm:prSet/>
      <dgm:spPr/>
      <dgm:t>
        <a:bodyPr/>
        <a:lstStyle/>
        <a:p>
          <a:endParaRPr lang="ru-RU"/>
        </a:p>
      </dgm:t>
    </dgm:pt>
    <dgm:pt modelId="{6AC4DE65-C13E-4E82-B33A-56F64E8FDE82}" type="sibTrans" cxnId="{949C4D44-7796-4260-851A-A0E1DFA6F9AE}">
      <dgm:prSet/>
      <dgm:spPr/>
      <dgm:t>
        <a:bodyPr/>
        <a:lstStyle/>
        <a:p>
          <a:endParaRPr lang="ru-RU"/>
        </a:p>
      </dgm:t>
    </dgm:pt>
    <dgm:pt modelId="{AE1B7EA2-A790-4B2C-B502-1A008DF7C1B5}">
      <dgm:prSet phldrT="[Текст]"/>
      <dgm:spPr/>
      <dgm:t>
        <a:bodyPr/>
        <a:lstStyle/>
        <a:p>
          <a:r>
            <a:rPr lang="ru-RU" dirty="0" smtClean="0"/>
            <a:t>разрушение идеологии  и нравственности</a:t>
          </a:r>
          <a:br>
            <a:rPr lang="ru-RU" dirty="0" smtClean="0"/>
          </a:br>
          <a:endParaRPr lang="ru-RU" dirty="0"/>
        </a:p>
      </dgm:t>
    </dgm:pt>
    <dgm:pt modelId="{8B503587-8E25-41D1-885D-95F02B7720F8}" type="parTrans" cxnId="{E961B96D-AF82-4812-8137-2739D97902F2}">
      <dgm:prSet/>
      <dgm:spPr/>
      <dgm:t>
        <a:bodyPr/>
        <a:lstStyle/>
        <a:p>
          <a:endParaRPr lang="ru-RU"/>
        </a:p>
      </dgm:t>
    </dgm:pt>
    <dgm:pt modelId="{65BEB625-199C-4BD6-86F2-645BDE91335F}" type="sibTrans" cxnId="{E961B96D-AF82-4812-8137-2739D97902F2}">
      <dgm:prSet/>
      <dgm:spPr/>
      <dgm:t>
        <a:bodyPr/>
        <a:lstStyle/>
        <a:p>
          <a:endParaRPr lang="ru-RU"/>
        </a:p>
      </dgm:t>
    </dgm:pt>
    <dgm:pt modelId="{A214D558-4481-4FEA-BBD2-2B50C1CC5958}">
      <dgm:prSet phldrT="[Текст]"/>
      <dgm:spPr/>
      <dgm:t>
        <a:bodyPr/>
        <a:lstStyle/>
        <a:p>
          <a:r>
            <a:rPr lang="ru-RU" dirty="0" smtClean="0"/>
            <a:t>Потеря духовных ценностей</a:t>
          </a:r>
          <a:endParaRPr lang="ru-RU" dirty="0"/>
        </a:p>
      </dgm:t>
    </dgm:pt>
    <dgm:pt modelId="{99FA8843-3289-4363-A04E-EE55CCBD5579}" type="parTrans" cxnId="{C52986FB-08B3-4821-99CA-816A98C377E9}">
      <dgm:prSet/>
      <dgm:spPr/>
      <dgm:t>
        <a:bodyPr/>
        <a:lstStyle/>
        <a:p>
          <a:endParaRPr lang="ru-RU"/>
        </a:p>
      </dgm:t>
    </dgm:pt>
    <dgm:pt modelId="{80608B6A-ACC1-4C41-8204-22A27D96129C}" type="sibTrans" cxnId="{C52986FB-08B3-4821-99CA-816A98C377E9}">
      <dgm:prSet/>
      <dgm:spPr/>
      <dgm:t>
        <a:bodyPr/>
        <a:lstStyle/>
        <a:p>
          <a:endParaRPr lang="ru-RU"/>
        </a:p>
      </dgm:t>
    </dgm:pt>
    <dgm:pt modelId="{C30F6CF7-1CA0-44FD-AFA3-06FCA17B909D}" type="pres">
      <dgm:prSet presAssocID="{DCA9E0E6-0F20-4E30-B137-1C0F0EE8B14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2E14CE-4048-427C-BE76-3CC661305B39}" type="pres">
      <dgm:prSet presAssocID="{B60357FE-AAEC-4C26-95FE-E13FB3EB1970}" presName="composite" presStyleCnt="0"/>
      <dgm:spPr/>
    </dgm:pt>
    <dgm:pt modelId="{D8DF0F62-21D9-4902-94F7-0D9D1DD80FEE}" type="pres">
      <dgm:prSet presAssocID="{B60357FE-AAEC-4C26-95FE-E13FB3EB1970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16918E-AA3A-4CA8-A58B-BCDEC789CA0F}" type="pres">
      <dgm:prSet presAssocID="{B60357FE-AAEC-4C26-95FE-E13FB3EB1970}" presName="rect2" presStyleLbl="fgImgPlace1" presStyleIdx="0" presStyleCnt="3"/>
      <dgm:spPr>
        <a:solidFill>
          <a:schemeClr val="accent5"/>
        </a:solidFill>
      </dgm:spPr>
    </dgm:pt>
    <dgm:pt modelId="{7BC4DFE3-5FDF-46A8-99F3-56A0BBB6EFAD}" type="pres">
      <dgm:prSet presAssocID="{6AC4DE65-C13E-4E82-B33A-56F64E8FDE82}" presName="sibTrans" presStyleCnt="0"/>
      <dgm:spPr/>
    </dgm:pt>
    <dgm:pt modelId="{11CECADD-515A-4A03-9C62-0F5B2CCBA1F3}" type="pres">
      <dgm:prSet presAssocID="{AE1B7EA2-A790-4B2C-B502-1A008DF7C1B5}" presName="composite" presStyleCnt="0"/>
      <dgm:spPr/>
    </dgm:pt>
    <dgm:pt modelId="{B4656F01-065A-428C-A547-C4E3B38DDAC7}" type="pres">
      <dgm:prSet presAssocID="{AE1B7EA2-A790-4B2C-B502-1A008DF7C1B5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EFDD50-8CE1-424E-A389-A075D8374024}" type="pres">
      <dgm:prSet presAssocID="{AE1B7EA2-A790-4B2C-B502-1A008DF7C1B5}" presName="rect2" presStyleLbl="fgImgPlace1" presStyleIdx="1" presStyleCnt="3"/>
      <dgm:spPr>
        <a:solidFill>
          <a:schemeClr val="accent4"/>
        </a:solidFill>
      </dgm:spPr>
    </dgm:pt>
    <dgm:pt modelId="{5AC486FE-93E1-4865-A1A2-FCBD5C2D2CF3}" type="pres">
      <dgm:prSet presAssocID="{65BEB625-199C-4BD6-86F2-645BDE91335F}" presName="sibTrans" presStyleCnt="0"/>
      <dgm:spPr/>
    </dgm:pt>
    <dgm:pt modelId="{99A6819C-588A-4574-A07B-40CDBCB321D8}" type="pres">
      <dgm:prSet presAssocID="{A214D558-4481-4FEA-BBD2-2B50C1CC5958}" presName="composite" presStyleCnt="0"/>
      <dgm:spPr/>
    </dgm:pt>
    <dgm:pt modelId="{668D4CB7-E83E-4F7D-8BBC-203EA12F48B6}" type="pres">
      <dgm:prSet presAssocID="{A214D558-4481-4FEA-BBD2-2B50C1CC5958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40DCC-78F9-42A4-B876-9A913681F133}" type="pres">
      <dgm:prSet presAssocID="{A214D558-4481-4FEA-BBD2-2B50C1CC5958}" presName="rect2" presStyleLbl="fgImgPlace1" presStyleIdx="2" presStyleCnt="3"/>
      <dgm:spPr>
        <a:solidFill>
          <a:schemeClr val="accent3"/>
        </a:solidFill>
      </dgm:spPr>
    </dgm:pt>
  </dgm:ptLst>
  <dgm:cxnLst>
    <dgm:cxn modelId="{708290CC-BB0B-481E-8D1F-9D43328F2C66}" type="presOf" srcId="{A214D558-4481-4FEA-BBD2-2B50C1CC5958}" destId="{668D4CB7-E83E-4F7D-8BBC-203EA12F48B6}" srcOrd="0" destOrd="0" presId="urn:microsoft.com/office/officeart/2008/layout/PictureStrips"/>
    <dgm:cxn modelId="{E961B96D-AF82-4812-8137-2739D97902F2}" srcId="{DCA9E0E6-0F20-4E30-B137-1C0F0EE8B144}" destId="{AE1B7EA2-A790-4B2C-B502-1A008DF7C1B5}" srcOrd="1" destOrd="0" parTransId="{8B503587-8E25-41D1-885D-95F02B7720F8}" sibTransId="{65BEB625-199C-4BD6-86F2-645BDE91335F}"/>
    <dgm:cxn modelId="{1197B7E2-691F-4535-82B3-DBCC48C39071}" type="presOf" srcId="{AE1B7EA2-A790-4B2C-B502-1A008DF7C1B5}" destId="{B4656F01-065A-428C-A547-C4E3B38DDAC7}" srcOrd="0" destOrd="0" presId="urn:microsoft.com/office/officeart/2008/layout/PictureStrips"/>
    <dgm:cxn modelId="{C52986FB-08B3-4821-99CA-816A98C377E9}" srcId="{DCA9E0E6-0F20-4E30-B137-1C0F0EE8B144}" destId="{A214D558-4481-4FEA-BBD2-2B50C1CC5958}" srcOrd="2" destOrd="0" parTransId="{99FA8843-3289-4363-A04E-EE55CCBD5579}" sibTransId="{80608B6A-ACC1-4C41-8204-22A27D96129C}"/>
    <dgm:cxn modelId="{C1182D6E-50B6-4E5B-81DC-CCFE7C003CBF}" type="presOf" srcId="{DCA9E0E6-0F20-4E30-B137-1C0F0EE8B144}" destId="{C30F6CF7-1CA0-44FD-AFA3-06FCA17B909D}" srcOrd="0" destOrd="0" presId="urn:microsoft.com/office/officeart/2008/layout/PictureStrips"/>
    <dgm:cxn modelId="{BBE641E8-5DB7-42D7-83D1-D0195F547F89}" type="presOf" srcId="{B60357FE-AAEC-4C26-95FE-E13FB3EB1970}" destId="{D8DF0F62-21D9-4902-94F7-0D9D1DD80FEE}" srcOrd="0" destOrd="0" presId="urn:microsoft.com/office/officeart/2008/layout/PictureStrips"/>
    <dgm:cxn modelId="{949C4D44-7796-4260-851A-A0E1DFA6F9AE}" srcId="{DCA9E0E6-0F20-4E30-B137-1C0F0EE8B144}" destId="{B60357FE-AAEC-4C26-95FE-E13FB3EB1970}" srcOrd="0" destOrd="0" parTransId="{057210B8-8735-4308-B85F-9F3FC66932F9}" sibTransId="{6AC4DE65-C13E-4E82-B33A-56F64E8FDE82}"/>
    <dgm:cxn modelId="{B4915BAE-2EFF-4DBC-9661-B5DE831EA129}" type="presParOf" srcId="{C30F6CF7-1CA0-44FD-AFA3-06FCA17B909D}" destId="{832E14CE-4048-427C-BE76-3CC661305B39}" srcOrd="0" destOrd="0" presId="urn:microsoft.com/office/officeart/2008/layout/PictureStrips"/>
    <dgm:cxn modelId="{C4696E43-2FAC-4596-A971-E6846C9C2560}" type="presParOf" srcId="{832E14CE-4048-427C-BE76-3CC661305B39}" destId="{D8DF0F62-21D9-4902-94F7-0D9D1DD80FEE}" srcOrd="0" destOrd="0" presId="urn:microsoft.com/office/officeart/2008/layout/PictureStrips"/>
    <dgm:cxn modelId="{704A447E-654B-4496-8FDD-D12139267DCD}" type="presParOf" srcId="{832E14CE-4048-427C-BE76-3CC661305B39}" destId="{1E16918E-AA3A-4CA8-A58B-BCDEC789CA0F}" srcOrd="1" destOrd="0" presId="urn:microsoft.com/office/officeart/2008/layout/PictureStrips"/>
    <dgm:cxn modelId="{E291E3B9-BD92-4570-A467-1D04E31C9F2C}" type="presParOf" srcId="{C30F6CF7-1CA0-44FD-AFA3-06FCA17B909D}" destId="{7BC4DFE3-5FDF-46A8-99F3-56A0BBB6EFAD}" srcOrd="1" destOrd="0" presId="urn:microsoft.com/office/officeart/2008/layout/PictureStrips"/>
    <dgm:cxn modelId="{00767FE1-3F6C-4537-941F-25DB7A921916}" type="presParOf" srcId="{C30F6CF7-1CA0-44FD-AFA3-06FCA17B909D}" destId="{11CECADD-515A-4A03-9C62-0F5B2CCBA1F3}" srcOrd="2" destOrd="0" presId="urn:microsoft.com/office/officeart/2008/layout/PictureStrips"/>
    <dgm:cxn modelId="{89637EE0-5876-47B1-8EB6-BEAAD69BA2D3}" type="presParOf" srcId="{11CECADD-515A-4A03-9C62-0F5B2CCBA1F3}" destId="{B4656F01-065A-428C-A547-C4E3B38DDAC7}" srcOrd="0" destOrd="0" presId="urn:microsoft.com/office/officeart/2008/layout/PictureStrips"/>
    <dgm:cxn modelId="{24CCB935-CCE6-41DE-AE30-35C2B9F56713}" type="presParOf" srcId="{11CECADD-515A-4A03-9C62-0F5B2CCBA1F3}" destId="{E1EFDD50-8CE1-424E-A389-A075D8374024}" srcOrd="1" destOrd="0" presId="urn:microsoft.com/office/officeart/2008/layout/PictureStrips"/>
    <dgm:cxn modelId="{5D621DB9-263A-4646-B15C-9E62F1648D00}" type="presParOf" srcId="{C30F6CF7-1CA0-44FD-AFA3-06FCA17B909D}" destId="{5AC486FE-93E1-4865-A1A2-FCBD5C2D2CF3}" srcOrd="3" destOrd="0" presId="urn:microsoft.com/office/officeart/2008/layout/PictureStrips"/>
    <dgm:cxn modelId="{C97FB30D-B1C1-47AC-93EF-069FAC3050AA}" type="presParOf" srcId="{C30F6CF7-1CA0-44FD-AFA3-06FCA17B909D}" destId="{99A6819C-588A-4574-A07B-40CDBCB321D8}" srcOrd="4" destOrd="0" presId="urn:microsoft.com/office/officeart/2008/layout/PictureStrips"/>
    <dgm:cxn modelId="{92ADB9AB-2D91-4631-8EA4-A20D6287DE9B}" type="presParOf" srcId="{99A6819C-588A-4574-A07B-40CDBCB321D8}" destId="{668D4CB7-E83E-4F7D-8BBC-203EA12F48B6}" srcOrd="0" destOrd="0" presId="urn:microsoft.com/office/officeart/2008/layout/PictureStrips"/>
    <dgm:cxn modelId="{A964D210-B875-4212-BABB-24E7C4513358}" type="presParOf" srcId="{99A6819C-588A-4574-A07B-40CDBCB321D8}" destId="{FD840DCC-78F9-42A4-B876-9A913681F133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974303-06D1-4366-91CB-679CF07D4CE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DB5AEE-001D-485E-B69B-50634F544F29}">
      <dgm:prSet phldrT="[Текст]"/>
      <dgm:spPr/>
      <dgm:t>
        <a:bodyPr/>
        <a:lstStyle/>
        <a:p>
          <a:r>
            <a:rPr lang="ru-RU" dirty="0" smtClean="0"/>
            <a:t>Образ Я</a:t>
          </a:r>
          <a:endParaRPr lang="ru-RU" dirty="0"/>
        </a:p>
      </dgm:t>
    </dgm:pt>
    <dgm:pt modelId="{C4A95F4A-426D-4E2D-A007-FD2B065D942D}" type="parTrans" cxnId="{06358A72-5355-4BA5-BB81-8EADADC928FD}">
      <dgm:prSet/>
      <dgm:spPr/>
      <dgm:t>
        <a:bodyPr/>
        <a:lstStyle/>
        <a:p>
          <a:endParaRPr lang="ru-RU"/>
        </a:p>
      </dgm:t>
    </dgm:pt>
    <dgm:pt modelId="{EE7113FB-F6FA-4D65-9ADD-5C4EA976A2E8}" type="sibTrans" cxnId="{06358A72-5355-4BA5-BB81-8EADADC928FD}">
      <dgm:prSet/>
      <dgm:spPr/>
      <dgm:t>
        <a:bodyPr/>
        <a:lstStyle/>
        <a:p>
          <a:endParaRPr lang="ru-RU"/>
        </a:p>
      </dgm:t>
    </dgm:pt>
    <dgm:pt modelId="{09E017C6-6AA3-49A8-B87A-23FDEB37CCBE}">
      <dgm:prSet phldrT="[Текст]"/>
      <dgm:spPr/>
      <dgm:t>
        <a:bodyPr/>
        <a:lstStyle/>
        <a:p>
          <a:r>
            <a:rPr lang="ru-RU" dirty="0" smtClean="0"/>
            <a:t>культура</a:t>
          </a:r>
          <a:endParaRPr lang="ru-RU" dirty="0"/>
        </a:p>
      </dgm:t>
    </dgm:pt>
    <dgm:pt modelId="{BE871BA5-ECAE-4973-B273-B9732CD98F15}" type="parTrans" cxnId="{EA0BDB1E-B3E4-4C70-8E62-5267F769EEF3}">
      <dgm:prSet/>
      <dgm:spPr/>
      <dgm:t>
        <a:bodyPr/>
        <a:lstStyle/>
        <a:p>
          <a:endParaRPr lang="ru-RU"/>
        </a:p>
      </dgm:t>
    </dgm:pt>
    <dgm:pt modelId="{7DAE0E04-5EEC-4490-A6D7-CA83491F50F5}" type="sibTrans" cxnId="{EA0BDB1E-B3E4-4C70-8E62-5267F769EEF3}">
      <dgm:prSet/>
      <dgm:spPr/>
      <dgm:t>
        <a:bodyPr/>
        <a:lstStyle/>
        <a:p>
          <a:endParaRPr lang="ru-RU"/>
        </a:p>
      </dgm:t>
    </dgm:pt>
    <dgm:pt modelId="{03C5B6D1-FD62-455D-8C04-156AEDAD41C4}">
      <dgm:prSet phldrT="[Текст]"/>
      <dgm:spPr/>
      <dgm:t>
        <a:bodyPr/>
        <a:lstStyle/>
        <a:p>
          <a:r>
            <a:rPr lang="ru-RU" dirty="0" smtClean="0"/>
            <a:t>образование</a:t>
          </a:r>
          <a:endParaRPr lang="ru-RU" dirty="0"/>
        </a:p>
      </dgm:t>
    </dgm:pt>
    <dgm:pt modelId="{126380B6-FC2C-4499-991C-C73728882B3B}" type="parTrans" cxnId="{8D6CB893-D7DB-4F9D-B987-C7F6FB27857F}">
      <dgm:prSet/>
      <dgm:spPr/>
      <dgm:t>
        <a:bodyPr/>
        <a:lstStyle/>
        <a:p>
          <a:endParaRPr lang="ru-RU"/>
        </a:p>
      </dgm:t>
    </dgm:pt>
    <dgm:pt modelId="{D5452E7E-C9B5-450C-A49C-2C47A130E161}" type="sibTrans" cxnId="{8D6CB893-D7DB-4F9D-B987-C7F6FB27857F}">
      <dgm:prSet/>
      <dgm:spPr/>
      <dgm:t>
        <a:bodyPr/>
        <a:lstStyle/>
        <a:p>
          <a:endParaRPr lang="ru-RU"/>
        </a:p>
      </dgm:t>
    </dgm:pt>
    <dgm:pt modelId="{F37627E9-5755-4D1E-8C52-E205B85B31F2}">
      <dgm:prSet phldrT="[Текст]"/>
      <dgm:spPr/>
      <dgm:t>
        <a:bodyPr/>
        <a:lstStyle/>
        <a:p>
          <a:r>
            <a:rPr lang="ru-RU" dirty="0" smtClean="0"/>
            <a:t>искусство</a:t>
          </a:r>
          <a:endParaRPr lang="ru-RU" dirty="0"/>
        </a:p>
      </dgm:t>
    </dgm:pt>
    <dgm:pt modelId="{72CA1F74-31AD-4E15-B4F8-D04471B3B2A8}" type="parTrans" cxnId="{F859B617-2A21-4A69-BEF2-27AA34CED4FE}">
      <dgm:prSet/>
      <dgm:spPr/>
      <dgm:t>
        <a:bodyPr/>
        <a:lstStyle/>
        <a:p>
          <a:endParaRPr lang="ru-RU"/>
        </a:p>
      </dgm:t>
    </dgm:pt>
    <dgm:pt modelId="{CEB62242-C18C-4363-92D4-0F8428ACA8C8}" type="sibTrans" cxnId="{F859B617-2A21-4A69-BEF2-27AA34CED4FE}">
      <dgm:prSet/>
      <dgm:spPr/>
      <dgm:t>
        <a:bodyPr/>
        <a:lstStyle/>
        <a:p>
          <a:endParaRPr lang="ru-RU"/>
        </a:p>
      </dgm:t>
    </dgm:pt>
    <dgm:pt modelId="{BBFA3F1E-0F92-4630-900C-9AA621A23521}">
      <dgm:prSet phldrT="[Текст]"/>
      <dgm:spPr/>
      <dgm:t>
        <a:bodyPr/>
        <a:lstStyle/>
        <a:p>
          <a:r>
            <a:rPr lang="ru-RU" dirty="0" smtClean="0"/>
            <a:t>наука</a:t>
          </a:r>
          <a:endParaRPr lang="ru-RU" dirty="0"/>
        </a:p>
      </dgm:t>
    </dgm:pt>
    <dgm:pt modelId="{CC7B5758-BA8F-408D-9A0A-129AF1F0E81C}" type="parTrans" cxnId="{1EE82DA6-32CD-4F79-9F68-3C51F0396177}">
      <dgm:prSet/>
      <dgm:spPr/>
      <dgm:t>
        <a:bodyPr/>
        <a:lstStyle/>
        <a:p>
          <a:endParaRPr lang="ru-RU"/>
        </a:p>
      </dgm:t>
    </dgm:pt>
    <dgm:pt modelId="{AE789817-86BA-4F10-923F-64318C715B4A}" type="sibTrans" cxnId="{1EE82DA6-32CD-4F79-9F68-3C51F0396177}">
      <dgm:prSet/>
      <dgm:spPr/>
      <dgm:t>
        <a:bodyPr/>
        <a:lstStyle/>
        <a:p>
          <a:endParaRPr lang="ru-RU"/>
        </a:p>
      </dgm:t>
    </dgm:pt>
    <dgm:pt modelId="{6D7AF3FA-CAE9-470E-ACF6-66119890C5BA}" type="pres">
      <dgm:prSet presAssocID="{B4974303-06D1-4366-91CB-679CF07D4CE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52AC8C-DD8F-4D78-882D-662D335F6615}" type="pres">
      <dgm:prSet presAssocID="{B4974303-06D1-4366-91CB-679CF07D4CEB}" presName="matrix" presStyleCnt="0"/>
      <dgm:spPr/>
    </dgm:pt>
    <dgm:pt modelId="{744F5FB8-24B8-4FAD-9E6A-53D31198B5F6}" type="pres">
      <dgm:prSet presAssocID="{B4974303-06D1-4366-91CB-679CF07D4CEB}" presName="tile1" presStyleLbl="node1" presStyleIdx="0" presStyleCnt="4"/>
      <dgm:spPr/>
      <dgm:t>
        <a:bodyPr/>
        <a:lstStyle/>
        <a:p>
          <a:endParaRPr lang="ru-RU"/>
        </a:p>
      </dgm:t>
    </dgm:pt>
    <dgm:pt modelId="{190BC0D2-C95B-4F76-A3E5-F766E0539E98}" type="pres">
      <dgm:prSet presAssocID="{B4974303-06D1-4366-91CB-679CF07D4CE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FB8D01-D607-4198-90A0-0543DAC212DF}" type="pres">
      <dgm:prSet presAssocID="{B4974303-06D1-4366-91CB-679CF07D4CEB}" presName="tile2" presStyleLbl="node1" presStyleIdx="1" presStyleCnt="4"/>
      <dgm:spPr/>
      <dgm:t>
        <a:bodyPr/>
        <a:lstStyle/>
        <a:p>
          <a:endParaRPr lang="ru-RU"/>
        </a:p>
      </dgm:t>
    </dgm:pt>
    <dgm:pt modelId="{7CDAC8DA-03FD-468D-BAA1-4E4DC71729EF}" type="pres">
      <dgm:prSet presAssocID="{B4974303-06D1-4366-91CB-679CF07D4CE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7CB127-D358-49C0-8128-5F446127F26F}" type="pres">
      <dgm:prSet presAssocID="{B4974303-06D1-4366-91CB-679CF07D4CEB}" presName="tile3" presStyleLbl="node1" presStyleIdx="2" presStyleCnt="4"/>
      <dgm:spPr/>
      <dgm:t>
        <a:bodyPr/>
        <a:lstStyle/>
        <a:p>
          <a:endParaRPr lang="ru-RU"/>
        </a:p>
      </dgm:t>
    </dgm:pt>
    <dgm:pt modelId="{E92EECBC-BC49-46AE-B06C-FA529F06BA4D}" type="pres">
      <dgm:prSet presAssocID="{B4974303-06D1-4366-91CB-679CF07D4CE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ED3344-18F0-45C4-A0FA-551F27D4782E}" type="pres">
      <dgm:prSet presAssocID="{B4974303-06D1-4366-91CB-679CF07D4CEB}" presName="tile4" presStyleLbl="node1" presStyleIdx="3" presStyleCnt="4"/>
      <dgm:spPr/>
      <dgm:t>
        <a:bodyPr/>
        <a:lstStyle/>
        <a:p>
          <a:endParaRPr lang="ru-RU"/>
        </a:p>
      </dgm:t>
    </dgm:pt>
    <dgm:pt modelId="{EB55B1DA-A8B0-4F07-B1D8-56FA180BB8C6}" type="pres">
      <dgm:prSet presAssocID="{B4974303-06D1-4366-91CB-679CF07D4CE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C9C78D-A1CC-4930-A63D-B7A5A0707755}" type="pres">
      <dgm:prSet presAssocID="{B4974303-06D1-4366-91CB-679CF07D4CEB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EA0BDB1E-B3E4-4C70-8E62-5267F769EEF3}" srcId="{C3DB5AEE-001D-485E-B69B-50634F544F29}" destId="{09E017C6-6AA3-49A8-B87A-23FDEB37CCBE}" srcOrd="0" destOrd="0" parTransId="{BE871BA5-ECAE-4973-B273-B9732CD98F15}" sibTransId="{7DAE0E04-5EEC-4490-A6D7-CA83491F50F5}"/>
    <dgm:cxn modelId="{06358A72-5355-4BA5-BB81-8EADADC928FD}" srcId="{B4974303-06D1-4366-91CB-679CF07D4CEB}" destId="{C3DB5AEE-001D-485E-B69B-50634F544F29}" srcOrd="0" destOrd="0" parTransId="{C4A95F4A-426D-4E2D-A007-FD2B065D942D}" sibTransId="{EE7113FB-F6FA-4D65-9ADD-5C4EA976A2E8}"/>
    <dgm:cxn modelId="{AC4B5DBE-BBA0-40B2-BE9C-91E82E432689}" type="presOf" srcId="{F37627E9-5755-4D1E-8C52-E205B85B31F2}" destId="{407CB127-D358-49C0-8128-5F446127F26F}" srcOrd="0" destOrd="0" presId="urn:microsoft.com/office/officeart/2005/8/layout/matrix1"/>
    <dgm:cxn modelId="{F859B617-2A21-4A69-BEF2-27AA34CED4FE}" srcId="{C3DB5AEE-001D-485E-B69B-50634F544F29}" destId="{F37627E9-5755-4D1E-8C52-E205B85B31F2}" srcOrd="2" destOrd="0" parTransId="{72CA1F74-31AD-4E15-B4F8-D04471B3B2A8}" sibTransId="{CEB62242-C18C-4363-92D4-0F8428ACA8C8}"/>
    <dgm:cxn modelId="{1B6406E2-F07E-4C06-BFCF-F850B3998DBD}" type="presOf" srcId="{09E017C6-6AA3-49A8-B87A-23FDEB37CCBE}" destId="{190BC0D2-C95B-4F76-A3E5-F766E0539E98}" srcOrd="1" destOrd="0" presId="urn:microsoft.com/office/officeart/2005/8/layout/matrix1"/>
    <dgm:cxn modelId="{87042B84-EAC5-4E8B-AE26-6997E4441E90}" type="presOf" srcId="{BBFA3F1E-0F92-4630-900C-9AA621A23521}" destId="{5FED3344-18F0-45C4-A0FA-551F27D4782E}" srcOrd="0" destOrd="0" presId="urn:microsoft.com/office/officeart/2005/8/layout/matrix1"/>
    <dgm:cxn modelId="{540854B3-0548-4EBA-9573-6D8A8C30EE25}" type="presOf" srcId="{B4974303-06D1-4366-91CB-679CF07D4CEB}" destId="{6D7AF3FA-CAE9-470E-ACF6-66119890C5BA}" srcOrd="0" destOrd="0" presId="urn:microsoft.com/office/officeart/2005/8/layout/matrix1"/>
    <dgm:cxn modelId="{46462295-E9FF-4E1A-846C-C10633A83074}" type="presOf" srcId="{C3DB5AEE-001D-485E-B69B-50634F544F29}" destId="{78C9C78D-A1CC-4930-A63D-B7A5A0707755}" srcOrd="0" destOrd="0" presId="urn:microsoft.com/office/officeart/2005/8/layout/matrix1"/>
    <dgm:cxn modelId="{E6FFCB02-7757-40E3-AE93-F8ED71F41358}" type="presOf" srcId="{F37627E9-5755-4D1E-8C52-E205B85B31F2}" destId="{E92EECBC-BC49-46AE-B06C-FA529F06BA4D}" srcOrd="1" destOrd="0" presId="urn:microsoft.com/office/officeart/2005/8/layout/matrix1"/>
    <dgm:cxn modelId="{A747D4D3-974E-430A-BA6F-8AF11DB0285E}" type="presOf" srcId="{BBFA3F1E-0F92-4630-900C-9AA621A23521}" destId="{EB55B1DA-A8B0-4F07-B1D8-56FA180BB8C6}" srcOrd="1" destOrd="0" presId="urn:microsoft.com/office/officeart/2005/8/layout/matrix1"/>
    <dgm:cxn modelId="{8D6CB893-D7DB-4F9D-B987-C7F6FB27857F}" srcId="{C3DB5AEE-001D-485E-B69B-50634F544F29}" destId="{03C5B6D1-FD62-455D-8C04-156AEDAD41C4}" srcOrd="1" destOrd="0" parTransId="{126380B6-FC2C-4499-991C-C73728882B3B}" sibTransId="{D5452E7E-C9B5-450C-A49C-2C47A130E161}"/>
    <dgm:cxn modelId="{1EE82DA6-32CD-4F79-9F68-3C51F0396177}" srcId="{C3DB5AEE-001D-485E-B69B-50634F544F29}" destId="{BBFA3F1E-0F92-4630-900C-9AA621A23521}" srcOrd="3" destOrd="0" parTransId="{CC7B5758-BA8F-408D-9A0A-129AF1F0E81C}" sibTransId="{AE789817-86BA-4F10-923F-64318C715B4A}"/>
    <dgm:cxn modelId="{B5ECCC81-0B46-409F-A3D0-5858A7905234}" type="presOf" srcId="{09E017C6-6AA3-49A8-B87A-23FDEB37CCBE}" destId="{744F5FB8-24B8-4FAD-9E6A-53D31198B5F6}" srcOrd="0" destOrd="0" presId="urn:microsoft.com/office/officeart/2005/8/layout/matrix1"/>
    <dgm:cxn modelId="{4C9092E6-8526-4978-B564-E0D4CEDA369D}" type="presOf" srcId="{03C5B6D1-FD62-455D-8C04-156AEDAD41C4}" destId="{2CFB8D01-D607-4198-90A0-0543DAC212DF}" srcOrd="0" destOrd="0" presId="urn:microsoft.com/office/officeart/2005/8/layout/matrix1"/>
    <dgm:cxn modelId="{F8C961FF-F25E-4B2E-AC49-965E903F67DA}" type="presOf" srcId="{03C5B6D1-FD62-455D-8C04-156AEDAD41C4}" destId="{7CDAC8DA-03FD-468D-BAA1-4E4DC71729EF}" srcOrd="1" destOrd="0" presId="urn:microsoft.com/office/officeart/2005/8/layout/matrix1"/>
    <dgm:cxn modelId="{97C68379-339E-4857-A398-3E58D80A63B4}" type="presParOf" srcId="{6D7AF3FA-CAE9-470E-ACF6-66119890C5BA}" destId="{F652AC8C-DD8F-4D78-882D-662D335F6615}" srcOrd="0" destOrd="0" presId="urn:microsoft.com/office/officeart/2005/8/layout/matrix1"/>
    <dgm:cxn modelId="{C7232240-EDF6-467A-8CBC-4A2D07293C96}" type="presParOf" srcId="{F652AC8C-DD8F-4D78-882D-662D335F6615}" destId="{744F5FB8-24B8-4FAD-9E6A-53D31198B5F6}" srcOrd="0" destOrd="0" presId="urn:microsoft.com/office/officeart/2005/8/layout/matrix1"/>
    <dgm:cxn modelId="{A9CE2C66-D099-4C5A-8800-6D51BBACB72A}" type="presParOf" srcId="{F652AC8C-DD8F-4D78-882D-662D335F6615}" destId="{190BC0D2-C95B-4F76-A3E5-F766E0539E98}" srcOrd="1" destOrd="0" presId="urn:microsoft.com/office/officeart/2005/8/layout/matrix1"/>
    <dgm:cxn modelId="{CFB3E4B3-7370-44E0-BC23-B4B0D98AAC5D}" type="presParOf" srcId="{F652AC8C-DD8F-4D78-882D-662D335F6615}" destId="{2CFB8D01-D607-4198-90A0-0543DAC212DF}" srcOrd="2" destOrd="0" presId="urn:microsoft.com/office/officeart/2005/8/layout/matrix1"/>
    <dgm:cxn modelId="{09012C44-F3DE-4F89-AAD9-C7D269DE3072}" type="presParOf" srcId="{F652AC8C-DD8F-4D78-882D-662D335F6615}" destId="{7CDAC8DA-03FD-468D-BAA1-4E4DC71729EF}" srcOrd="3" destOrd="0" presId="urn:microsoft.com/office/officeart/2005/8/layout/matrix1"/>
    <dgm:cxn modelId="{11BCFAA0-D8A5-45E1-96FB-719523F3A97F}" type="presParOf" srcId="{F652AC8C-DD8F-4D78-882D-662D335F6615}" destId="{407CB127-D358-49C0-8128-5F446127F26F}" srcOrd="4" destOrd="0" presId="urn:microsoft.com/office/officeart/2005/8/layout/matrix1"/>
    <dgm:cxn modelId="{4CE9CE23-024C-4FC9-A50F-103BA2E2F5C4}" type="presParOf" srcId="{F652AC8C-DD8F-4D78-882D-662D335F6615}" destId="{E92EECBC-BC49-46AE-B06C-FA529F06BA4D}" srcOrd="5" destOrd="0" presId="urn:microsoft.com/office/officeart/2005/8/layout/matrix1"/>
    <dgm:cxn modelId="{DCC8E789-219C-4F91-BF15-FFE0F844BABE}" type="presParOf" srcId="{F652AC8C-DD8F-4D78-882D-662D335F6615}" destId="{5FED3344-18F0-45C4-A0FA-551F27D4782E}" srcOrd="6" destOrd="0" presId="urn:microsoft.com/office/officeart/2005/8/layout/matrix1"/>
    <dgm:cxn modelId="{D6CB7C43-B07E-44EE-94BF-AE6062FB2D8B}" type="presParOf" srcId="{F652AC8C-DD8F-4D78-882D-662D335F6615}" destId="{EB55B1DA-A8B0-4F07-B1D8-56FA180BB8C6}" srcOrd="7" destOrd="0" presId="urn:microsoft.com/office/officeart/2005/8/layout/matrix1"/>
    <dgm:cxn modelId="{D1709FCC-4EA4-42E0-A7D0-1B5E3D30D9DC}" type="presParOf" srcId="{6D7AF3FA-CAE9-470E-ACF6-66119890C5BA}" destId="{78C9C78D-A1CC-4930-A63D-B7A5A070775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3CEDBE-6C9A-49CF-8BB1-FD0DA4A10AA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3D04DCF-C5F7-4738-8F21-6BCE41369F28}">
      <dgm:prSet phldrT="[Текст]"/>
      <dgm:spPr/>
      <dgm:t>
        <a:bodyPr/>
        <a:lstStyle/>
        <a:p>
          <a:r>
            <a:rPr lang="ru-RU" dirty="0" smtClean="0"/>
            <a:t>сегрегация</a:t>
          </a:r>
          <a:endParaRPr lang="ru-RU" dirty="0"/>
        </a:p>
      </dgm:t>
    </dgm:pt>
    <dgm:pt modelId="{494488F7-94E7-4D65-836E-702B69CE4030}" type="parTrans" cxnId="{62AA4CC8-CE6D-4DFE-BD81-D4179EB458C2}">
      <dgm:prSet/>
      <dgm:spPr/>
      <dgm:t>
        <a:bodyPr/>
        <a:lstStyle/>
        <a:p>
          <a:endParaRPr lang="ru-RU"/>
        </a:p>
      </dgm:t>
    </dgm:pt>
    <dgm:pt modelId="{CF0A33DD-667A-4A0E-B0E9-FB7F67724C75}" type="sibTrans" cxnId="{62AA4CC8-CE6D-4DFE-BD81-D4179EB458C2}">
      <dgm:prSet/>
      <dgm:spPr/>
      <dgm:t>
        <a:bodyPr/>
        <a:lstStyle/>
        <a:p>
          <a:endParaRPr lang="ru-RU"/>
        </a:p>
      </dgm:t>
    </dgm:pt>
    <dgm:pt modelId="{32D10674-B89A-4FFF-AC63-F59AFC6474D9}">
      <dgm:prSet phldrT="[Текст]"/>
      <dgm:spPr/>
      <dgm:t>
        <a:bodyPr/>
        <a:lstStyle/>
        <a:p>
          <a:r>
            <a:rPr lang="ru-RU" dirty="0" smtClean="0"/>
            <a:t>интеграция</a:t>
          </a:r>
          <a:endParaRPr lang="ru-RU" dirty="0"/>
        </a:p>
      </dgm:t>
    </dgm:pt>
    <dgm:pt modelId="{37A6D76A-ACFE-4D7F-8DF3-03623455F01E}" type="parTrans" cxnId="{6C1828C9-5DE2-44E8-BB4F-F15AB3E3A2FA}">
      <dgm:prSet/>
      <dgm:spPr/>
      <dgm:t>
        <a:bodyPr/>
        <a:lstStyle/>
        <a:p>
          <a:endParaRPr lang="ru-RU"/>
        </a:p>
      </dgm:t>
    </dgm:pt>
    <dgm:pt modelId="{4D864F39-88E5-4DA7-AC1A-033CEA7D9629}" type="sibTrans" cxnId="{6C1828C9-5DE2-44E8-BB4F-F15AB3E3A2FA}">
      <dgm:prSet/>
      <dgm:spPr/>
      <dgm:t>
        <a:bodyPr/>
        <a:lstStyle/>
        <a:p>
          <a:endParaRPr lang="ru-RU"/>
        </a:p>
      </dgm:t>
    </dgm:pt>
    <dgm:pt modelId="{68E70142-7B13-4186-BD3B-E7D937E69BF0}">
      <dgm:prSet phldrT="[Текст]"/>
      <dgm:spPr/>
      <dgm:t>
        <a:bodyPr/>
        <a:lstStyle/>
        <a:p>
          <a:r>
            <a:rPr lang="ru-RU" dirty="0" smtClean="0"/>
            <a:t>инклюзия</a:t>
          </a:r>
          <a:endParaRPr lang="ru-RU" dirty="0"/>
        </a:p>
      </dgm:t>
    </dgm:pt>
    <dgm:pt modelId="{BCFB74D7-A850-4FD1-92AC-1200DEF00D7A}" type="parTrans" cxnId="{6AE94572-A019-4585-99B3-37F0F0ACA490}">
      <dgm:prSet/>
      <dgm:spPr/>
      <dgm:t>
        <a:bodyPr/>
        <a:lstStyle/>
        <a:p>
          <a:endParaRPr lang="ru-RU"/>
        </a:p>
      </dgm:t>
    </dgm:pt>
    <dgm:pt modelId="{405FE31B-1EBB-4E16-ACC8-1BD6F3948B0F}" type="sibTrans" cxnId="{6AE94572-A019-4585-99B3-37F0F0ACA490}">
      <dgm:prSet/>
      <dgm:spPr/>
      <dgm:t>
        <a:bodyPr/>
        <a:lstStyle/>
        <a:p>
          <a:endParaRPr lang="ru-RU"/>
        </a:p>
      </dgm:t>
    </dgm:pt>
    <dgm:pt modelId="{AAE2D37D-B5B8-4709-BD7A-1B67A0EE8A8F}" type="pres">
      <dgm:prSet presAssocID="{C53CEDBE-6C9A-49CF-8BB1-FD0DA4A10AA3}" presName="arrowDiagram" presStyleCnt="0">
        <dgm:presLayoutVars>
          <dgm:chMax val="5"/>
          <dgm:dir/>
          <dgm:resizeHandles val="exact"/>
        </dgm:presLayoutVars>
      </dgm:prSet>
      <dgm:spPr/>
    </dgm:pt>
    <dgm:pt modelId="{38AAFB93-1F19-4BDF-AF6D-0353B19A2492}" type="pres">
      <dgm:prSet presAssocID="{C53CEDBE-6C9A-49CF-8BB1-FD0DA4A10AA3}" presName="arrow" presStyleLbl="bgShp" presStyleIdx="0" presStyleCnt="1"/>
      <dgm:spPr>
        <a:solidFill>
          <a:srgbClr val="7030A0"/>
        </a:solidFill>
      </dgm:spPr>
    </dgm:pt>
    <dgm:pt modelId="{A2C63CBA-6957-4D5B-819E-D857184771BB}" type="pres">
      <dgm:prSet presAssocID="{C53CEDBE-6C9A-49CF-8BB1-FD0DA4A10AA3}" presName="arrowDiagram3" presStyleCnt="0"/>
      <dgm:spPr/>
    </dgm:pt>
    <dgm:pt modelId="{BCD36E17-F782-4DA5-A839-7139C7FB54E6}" type="pres">
      <dgm:prSet presAssocID="{63D04DCF-C5F7-4738-8F21-6BCE41369F28}" presName="bullet3a" presStyleLbl="node1" presStyleIdx="0" presStyleCnt="3"/>
      <dgm:spPr/>
    </dgm:pt>
    <dgm:pt modelId="{14DE9A80-2E03-4E98-8864-E26987389AF8}" type="pres">
      <dgm:prSet presAssocID="{63D04DCF-C5F7-4738-8F21-6BCE41369F28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B90E0-1C47-48CE-A2F5-E46F93AEFDE6}" type="pres">
      <dgm:prSet presAssocID="{32D10674-B89A-4FFF-AC63-F59AFC6474D9}" presName="bullet3b" presStyleLbl="node1" presStyleIdx="1" presStyleCnt="3"/>
      <dgm:spPr/>
    </dgm:pt>
    <dgm:pt modelId="{967B00A9-D6D2-4593-9E79-8FE67F9492A0}" type="pres">
      <dgm:prSet presAssocID="{32D10674-B89A-4FFF-AC63-F59AFC6474D9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E37E03-A0A7-4553-B38A-370BD65786DB}" type="pres">
      <dgm:prSet presAssocID="{68E70142-7B13-4186-BD3B-E7D937E69BF0}" presName="bullet3c" presStyleLbl="node1" presStyleIdx="2" presStyleCnt="3"/>
      <dgm:spPr/>
    </dgm:pt>
    <dgm:pt modelId="{60767E92-3918-4BC8-B4CD-25480A176A31}" type="pres">
      <dgm:prSet presAssocID="{68E70142-7B13-4186-BD3B-E7D937E69BF0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E94572-A019-4585-99B3-37F0F0ACA490}" srcId="{C53CEDBE-6C9A-49CF-8BB1-FD0DA4A10AA3}" destId="{68E70142-7B13-4186-BD3B-E7D937E69BF0}" srcOrd="2" destOrd="0" parTransId="{BCFB74D7-A850-4FD1-92AC-1200DEF00D7A}" sibTransId="{405FE31B-1EBB-4E16-ACC8-1BD6F3948B0F}"/>
    <dgm:cxn modelId="{6C1828C9-5DE2-44E8-BB4F-F15AB3E3A2FA}" srcId="{C53CEDBE-6C9A-49CF-8BB1-FD0DA4A10AA3}" destId="{32D10674-B89A-4FFF-AC63-F59AFC6474D9}" srcOrd="1" destOrd="0" parTransId="{37A6D76A-ACFE-4D7F-8DF3-03623455F01E}" sibTransId="{4D864F39-88E5-4DA7-AC1A-033CEA7D9629}"/>
    <dgm:cxn modelId="{A14CD069-C5EC-46DF-B908-BFEEEBBC42B4}" type="presOf" srcId="{32D10674-B89A-4FFF-AC63-F59AFC6474D9}" destId="{967B00A9-D6D2-4593-9E79-8FE67F9492A0}" srcOrd="0" destOrd="0" presId="urn:microsoft.com/office/officeart/2005/8/layout/arrow2"/>
    <dgm:cxn modelId="{8BAE79F2-6381-4740-ACB6-B365C7801263}" type="presOf" srcId="{68E70142-7B13-4186-BD3B-E7D937E69BF0}" destId="{60767E92-3918-4BC8-B4CD-25480A176A31}" srcOrd="0" destOrd="0" presId="urn:microsoft.com/office/officeart/2005/8/layout/arrow2"/>
    <dgm:cxn modelId="{C20A1034-CE25-48BA-B828-D2DF781EF88C}" type="presOf" srcId="{63D04DCF-C5F7-4738-8F21-6BCE41369F28}" destId="{14DE9A80-2E03-4E98-8864-E26987389AF8}" srcOrd="0" destOrd="0" presId="urn:microsoft.com/office/officeart/2005/8/layout/arrow2"/>
    <dgm:cxn modelId="{C80364D5-215F-4B98-B64B-A9D877223CDF}" type="presOf" srcId="{C53CEDBE-6C9A-49CF-8BB1-FD0DA4A10AA3}" destId="{AAE2D37D-B5B8-4709-BD7A-1B67A0EE8A8F}" srcOrd="0" destOrd="0" presId="urn:microsoft.com/office/officeart/2005/8/layout/arrow2"/>
    <dgm:cxn modelId="{62AA4CC8-CE6D-4DFE-BD81-D4179EB458C2}" srcId="{C53CEDBE-6C9A-49CF-8BB1-FD0DA4A10AA3}" destId="{63D04DCF-C5F7-4738-8F21-6BCE41369F28}" srcOrd="0" destOrd="0" parTransId="{494488F7-94E7-4D65-836E-702B69CE4030}" sibTransId="{CF0A33DD-667A-4A0E-B0E9-FB7F67724C75}"/>
    <dgm:cxn modelId="{4FC0F5CD-B8E8-4E7E-B6A8-86ABAB93CFD2}" type="presParOf" srcId="{AAE2D37D-B5B8-4709-BD7A-1B67A0EE8A8F}" destId="{38AAFB93-1F19-4BDF-AF6D-0353B19A2492}" srcOrd="0" destOrd="0" presId="urn:microsoft.com/office/officeart/2005/8/layout/arrow2"/>
    <dgm:cxn modelId="{6AE93EA8-1832-4104-998E-846958BF9AEB}" type="presParOf" srcId="{AAE2D37D-B5B8-4709-BD7A-1B67A0EE8A8F}" destId="{A2C63CBA-6957-4D5B-819E-D857184771BB}" srcOrd="1" destOrd="0" presId="urn:microsoft.com/office/officeart/2005/8/layout/arrow2"/>
    <dgm:cxn modelId="{A514FE0F-F9F8-472C-9D01-D07EB2EC59CE}" type="presParOf" srcId="{A2C63CBA-6957-4D5B-819E-D857184771BB}" destId="{BCD36E17-F782-4DA5-A839-7139C7FB54E6}" srcOrd="0" destOrd="0" presId="urn:microsoft.com/office/officeart/2005/8/layout/arrow2"/>
    <dgm:cxn modelId="{D60683C5-99DA-4996-96CD-4F48870AB485}" type="presParOf" srcId="{A2C63CBA-6957-4D5B-819E-D857184771BB}" destId="{14DE9A80-2E03-4E98-8864-E26987389AF8}" srcOrd="1" destOrd="0" presId="urn:microsoft.com/office/officeart/2005/8/layout/arrow2"/>
    <dgm:cxn modelId="{9AD050B0-B79A-4668-80E2-E490077FCBB3}" type="presParOf" srcId="{A2C63CBA-6957-4D5B-819E-D857184771BB}" destId="{FD1B90E0-1C47-48CE-A2F5-E46F93AEFDE6}" srcOrd="2" destOrd="0" presId="urn:microsoft.com/office/officeart/2005/8/layout/arrow2"/>
    <dgm:cxn modelId="{95C95D59-10BB-40AC-8BE7-3C24FAC8B089}" type="presParOf" srcId="{A2C63CBA-6957-4D5B-819E-D857184771BB}" destId="{967B00A9-D6D2-4593-9E79-8FE67F9492A0}" srcOrd="3" destOrd="0" presId="urn:microsoft.com/office/officeart/2005/8/layout/arrow2"/>
    <dgm:cxn modelId="{A4A8B8F1-C945-4EF5-B189-864FEBFC8F5F}" type="presParOf" srcId="{A2C63CBA-6957-4D5B-819E-D857184771BB}" destId="{2BE37E03-A0A7-4553-B38A-370BD65786DB}" srcOrd="4" destOrd="0" presId="urn:microsoft.com/office/officeart/2005/8/layout/arrow2"/>
    <dgm:cxn modelId="{04C3A527-3043-44B9-9E4F-F9A500CD7DBD}" type="presParOf" srcId="{A2C63CBA-6957-4D5B-819E-D857184771BB}" destId="{60767E92-3918-4BC8-B4CD-25480A176A31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D0890C-0F80-4240-808B-E11C42C3A7C1}" type="doc">
      <dgm:prSet loTypeId="urn:microsoft.com/office/officeart/2005/8/layout/vList6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09439B1-BA60-4095-956A-A8FCF1066D60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800" b="1" dirty="0" err="1" smtClean="0"/>
            <a:t>Нач</a:t>
          </a:r>
          <a:r>
            <a:rPr lang="ru-RU" sz="2800" b="1" dirty="0" smtClean="0"/>
            <a:t> 20в-      60-е </a:t>
          </a:r>
          <a:r>
            <a:rPr lang="ru-RU" sz="2800" b="1" dirty="0" err="1" smtClean="0"/>
            <a:t>г.г</a:t>
          </a:r>
          <a:r>
            <a:rPr lang="ru-RU" sz="2800" b="1" dirty="0" smtClean="0"/>
            <a:t>.</a:t>
          </a:r>
          <a:endParaRPr lang="ru-RU" sz="2800" b="1" dirty="0"/>
        </a:p>
      </dgm:t>
    </dgm:pt>
    <dgm:pt modelId="{8663CCFB-E0F6-448F-B387-3F4D7C0803E4}" type="parTrans" cxnId="{75647605-B556-4577-AFFA-183C3EB3741D}">
      <dgm:prSet/>
      <dgm:spPr/>
      <dgm:t>
        <a:bodyPr/>
        <a:lstStyle/>
        <a:p>
          <a:endParaRPr lang="ru-RU"/>
        </a:p>
      </dgm:t>
    </dgm:pt>
    <dgm:pt modelId="{BCCE6BAE-5C02-42B5-A211-B6C468D613EB}" type="sibTrans" cxnId="{75647605-B556-4577-AFFA-183C3EB3741D}">
      <dgm:prSet/>
      <dgm:spPr/>
      <dgm:t>
        <a:bodyPr/>
        <a:lstStyle/>
        <a:p>
          <a:endParaRPr lang="ru-RU"/>
        </a:p>
      </dgm:t>
    </dgm:pt>
    <dgm:pt modelId="{BD50BA63-EF50-43F9-BC8C-BDC7E961C882}">
      <dgm:prSet phldrT="[Текст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ru-RU" sz="3600" b="1" baseline="0" dirty="0" smtClean="0">
              <a:latin typeface="Calibri" pitchFamily="34" charset="0"/>
              <a:cs typeface="Times New Roman" pitchFamily="18" charset="0"/>
            </a:rPr>
            <a:t>Медицинская модель   сегрегация</a:t>
          </a:r>
          <a:endParaRPr lang="ru-RU" sz="3600" b="1" baseline="0" dirty="0">
            <a:latin typeface="Calibri" pitchFamily="34" charset="0"/>
            <a:cs typeface="Times New Roman" pitchFamily="18" charset="0"/>
          </a:endParaRPr>
        </a:p>
      </dgm:t>
    </dgm:pt>
    <dgm:pt modelId="{0A634E27-DAAE-4412-81EF-017384C249EE}" type="parTrans" cxnId="{C8D36054-D322-4E86-BF5E-9D1079121431}">
      <dgm:prSet/>
      <dgm:spPr/>
      <dgm:t>
        <a:bodyPr/>
        <a:lstStyle/>
        <a:p>
          <a:endParaRPr lang="ru-RU"/>
        </a:p>
      </dgm:t>
    </dgm:pt>
    <dgm:pt modelId="{08F5A0A2-D25A-405A-8FA6-7661280C611B}" type="sibTrans" cxnId="{C8D36054-D322-4E86-BF5E-9D1079121431}">
      <dgm:prSet/>
      <dgm:spPr/>
      <dgm:t>
        <a:bodyPr/>
        <a:lstStyle/>
        <a:p>
          <a:endParaRPr lang="ru-RU"/>
        </a:p>
      </dgm:t>
    </dgm:pt>
    <dgm:pt modelId="{A8DD4122-66AE-42FE-9466-2C6C67DF402C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800" b="1" dirty="0" smtClean="0"/>
            <a:t>60–80-е </a:t>
          </a:r>
          <a:r>
            <a:rPr lang="ru-RU" sz="2800" b="1" dirty="0" err="1" smtClean="0"/>
            <a:t>г.г</a:t>
          </a:r>
          <a:r>
            <a:rPr lang="ru-RU" sz="2800" b="1" dirty="0" smtClean="0"/>
            <a:t>.</a:t>
          </a:r>
          <a:endParaRPr lang="ru-RU" sz="2800" b="1" dirty="0"/>
        </a:p>
      </dgm:t>
    </dgm:pt>
    <dgm:pt modelId="{FB250C43-15C4-4B2D-90C8-38DF1DA99C43}" type="parTrans" cxnId="{3A312BBD-CC14-4A8D-9156-769EFAC32606}">
      <dgm:prSet/>
      <dgm:spPr/>
      <dgm:t>
        <a:bodyPr/>
        <a:lstStyle/>
        <a:p>
          <a:endParaRPr lang="ru-RU"/>
        </a:p>
      </dgm:t>
    </dgm:pt>
    <dgm:pt modelId="{1837CAA0-74AF-45EF-8AA3-E6850020B910}" type="sibTrans" cxnId="{3A312BBD-CC14-4A8D-9156-769EFAC32606}">
      <dgm:prSet/>
      <dgm:spPr/>
      <dgm:t>
        <a:bodyPr/>
        <a:lstStyle/>
        <a:p>
          <a:endParaRPr lang="ru-RU"/>
        </a:p>
      </dgm:t>
    </dgm:pt>
    <dgm:pt modelId="{0C7098FB-CA38-4DD9-A92E-6E6D3591824A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3600" b="1" dirty="0" smtClean="0"/>
            <a:t>Модель нормализации </a:t>
          </a:r>
          <a:r>
            <a:rPr lang="ru-RU" sz="3600" b="1" dirty="0" smtClean="0"/>
            <a:t>интеграция:</a:t>
          </a:r>
          <a:endParaRPr lang="ru-RU" sz="3600" b="1" dirty="0"/>
        </a:p>
      </dgm:t>
    </dgm:pt>
    <dgm:pt modelId="{8F23525D-395B-4BB1-9BFE-BF17A4CAE185}" type="parTrans" cxnId="{9A12CCD9-095D-47E7-AAFB-C7E8A7BE01C3}">
      <dgm:prSet/>
      <dgm:spPr/>
      <dgm:t>
        <a:bodyPr/>
        <a:lstStyle/>
        <a:p>
          <a:endParaRPr lang="ru-RU"/>
        </a:p>
      </dgm:t>
    </dgm:pt>
    <dgm:pt modelId="{A3D5C11D-EE90-48D9-AC6F-1F9530145110}" type="sibTrans" cxnId="{9A12CCD9-095D-47E7-AAFB-C7E8A7BE01C3}">
      <dgm:prSet/>
      <dgm:spPr/>
      <dgm:t>
        <a:bodyPr/>
        <a:lstStyle/>
        <a:p>
          <a:endParaRPr lang="ru-RU"/>
        </a:p>
      </dgm:t>
    </dgm:pt>
    <dgm:pt modelId="{F93CCF5C-6E18-419F-AB2D-D5B27EFB4DBB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800" b="1" dirty="0" smtClean="0"/>
            <a:t>80-е </a:t>
          </a:r>
          <a:r>
            <a:rPr lang="ru-RU" sz="2800" b="1" dirty="0" err="1" smtClean="0"/>
            <a:t>г.г</a:t>
          </a:r>
          <a:r>
            <a:rPr lang="ru-RU" sz="2800" b="1" dirty="0" smtClean="0"/>
            <a:t>. -</a:t>
          </a:r>
          <a:endParaRPr lang="ru-RU" sz="2800" b="1" dirty="0"/>
        </a:p>
      </dgm:t>
    </dgm:pt>
    <dgm:pt modelId="{29F63075-4836-4C51-AB10-36A6D08DC765}" type="parTrans" cxnId="{AE9C74F0-1D18-4BDE-9B71-440FEAEEE8AB}">
      <dgm:prSet/>
      <dgm:spPr/>
      <dgm:t>
        <a:bodyPr/>
        <a:lstStyle/>
        <a:p>
          <a:endParaRPr lang="ru-RU"/>
        </a:p>
      </dgm:t>
    </dgm:pt>
    <dgm:pt modelId="{4C1D05FA-49DF-40F2-922E-470483187801}" type="sibTrans" cxnId="{AE9C74F0-1D18-4BDE-9B71-440FEAEEE8AB}">
      <dgm:prSet/>
      <dgm:spPr/>
      <dgm:t>
        <a:bodyPr/>
        <a:lstStyle/>
        <a:p>
          <a:endParaRPr lang="ru-RU"/>
        </a:p>
      </dgm:t>
    </dgm:pt>
    <dgm:pt modelId="{FC3E1B28-DA00-4503-B0DA-9BB5EA434CD4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3600" b="1" dirty="0" smtClean="0"/>
            <a:t>Модель включения инклюзия</a:t>
          </a:r>
          <a:endParaRPr lang="ru-RU" sz="3600" b="1" dirty="0"/>
        </a:p>
      </dgm:t>
    </dgm:pt>
    <dgm:pt modelId="{3E09FFC3-1090-4F47-A71C-2F4304FCD391}" type="parTrans" cxnId="{BBD79472-4327-4C54-B5C5-6DE19AA3B3E0}">
      <dgm:prSet/>
      <dgm:spPr/>
      <dgm:t>
        <a:bodyPr/>
        <a:lstStyle/>
        <a:p>
          <a:endParaRPr lang="ru-RU"/>
        </a:p>
      </dgm:t>
    </dgm:pt>
    <dgm:pt modelId="{4C406755-CA01-4E5A-9DEC-B73D483DD62C}" type="sibTrans" cxnId="{BBD79472-4327-4C54-B5C5-6DE19AA3B3E0}">
      <dgm:prSet/>
      <dgm:spPr/>
      <dgm:t>
        <a:bodyPr/>
        <a:lstStyle/>
        <a:p>
          <a:endParaRPr lang="ru-RU"/>
        </a:p>
      </dgm:t>
    </dgm:pt>
    <dgm:pt modelId="{5C9E1363-883E-43C7-8EA7-A90BE7DBAB39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3600" b="1" dirty="0" smtClean="0"/>
            <a:t>социальная </a:t>
          </a:r>
          <a:r>
            <a:rPr lang="ru-RU" sz="3600" b="1" dirty="0" smtClean="0"/>
            <a:t>и образовательная</a:t>
          </a:r>
          <a:endParaRPr lang="ru-RU" sz="3600" b="1" dirty="0"/>
        </a:p>
      </dgm:t>
    </dgm:pt>
    <dgm:pt modelId="{4F86078A-90D2-4020-A825-1B190F19B420}" type="parTrans" cxnId="{08173049-6056-4563-9643-4B5CCC1D9B06}">
      <dgm:prSet/>
      <dgm:spPr/>
    </dgm:pt>
    <dgm:pt modelId="{372E6ADC-7FFF-4A32-884F-1FE929EA627D}" type="sibTrans" cxnId="{08173049-6056-4563-9643-4B5CCC1D9B06}">
      <dgm:prSet/>
      <dgm:spPr/>
    </dgm:pt>
    <dgm:pt modelId="{38924535-8580-4AAC-B93D-B28D07E8BABF}" type="pres">
      <dgm:prSet presAssocID="{03D0890C-0F80-4240-808B-E11C42C3A7C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384AAF-2CF4-43AA-960A-D7D48A6857BF}" type="pres">
      <dgm:prSet presAssocID="{B09439B1-BA60-4095-956A-A8FCF1066D60}" presName="linNode" presStyleCnt="0"/>
      <dgm:spPr/>
    </dgm:pt>
    <dgm:pt modelId="{843823E6-C664-4DF4-994D-E2FA8B2CBE15}" type="pres">
      <dgm:prSet presAssocID="{B09439B1-BA60-4095-956A-A8FCF1066D60}" presName="parentShp" presStyleLbl="node1" presStyleIdx="0" presStyleCnt="3" custScaleX="53124" custLinFactNeighborX="-244" custLinFactNeighborY="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D77563-42C5-4E0A-84E2-BD1F3BED0B7B}" type="pres">
      <dgm:prSet presAssocID="{B09439B1-BA60-4095-956A-A8FCF1066D60}" presName="childShp" presStyleLbl="bgAccFollowNode1" presStyleIdx="0" presStyleCnt="3" custScaleX="136919" custScaleY="116321" custLinFactNeighborX="-801" custLinFactNeighborY="-88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A7A490-CA24-49B0-A83D-13791C7150EC}" type="pres">
      <dgm:prSet presAssocID="{BCCE6BAE-5C02-42B5-A211-B6C468D613EB}" presName="spacing" presStyleCnt="0"/>
      <dgm:spPr/>
    </dgm:pt>
    <dgm:pt modelId="{86D73553-F9C6-4E0E-9D17-8B8AF15842D6}" type="pres">
      <dgm:prSet presAssocID="{A8DD4122-66AE-42FE-9466-2C6C67DF402C}" presName="linNode" presStyleCnt="0"/>
      <dgm:spPr/>
    </dgm:pt>
    <dgm:pt modelId="{3A374AA4-ECF4-4BBC-BDB1-F7CA9BE5E7CA}" type="pres">
      <dgm:prSet presAssocID="{A8DD4122-66AE-42FE-9466-2C6C67DF402C}" presName="parentShp" presStyleLbl="node1" presStyleIdx="1" presStyleCnt="3" custScaleX="51247" custLinFactNeighborX="-16665" custLinFactNeighborY="-11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1304E-C66F-4546-8380-8B6D80F2CF37}" type="pres">
      <dgm:prSet presAssocID="{A8DD4122-66AE-42FE-9466-2C6C67DF402C}" presName="childShp" presStyleLbl="bgAccFollowNode1" presStyleIdx="1" presStyleCnt="3" custScaleX="132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E11A5F-6B22-414D-88CF-A2AEC4C63B5C}" type="pres">
      <dgm:prSet presAssocID="{1837CAA0-74AF-45EF-8AA3-E6850020B910}" presName="spacing" presStyleCnt="0"/>
      <dgm:spPr/>
    </dgm:pt>
    <dgm:pt modelId="{51041276-F09E-4898-A795-2E719618E307}" type="pres">
      <dgm:prSet presAssocID="{F93CCF5C-6E18-419F-AB2D-D5B27EFB4DBB}" presName="linNode" presStyleCnt="0"/>
      <dgm:spPr/>
    </dgm:pt>
    <dgm:pt modelId="{57196E8E-985B-4476-B355-FEB5D2E1BF9A}" type="pres">
      <dgm:prSet presAssocID="{F93CCF5C-6E18-419F-AB2D-D5B27EFB4DBB}" presName="parentShp" presStyleLbl="node1" presStyleIdx="2" presStyleCnt="3" custScaleX="51318" custLinFactNeighborX="-16665" custLinFactNeighborY="1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A753B-4550-4BEA-BFDD-52254AD52161}" type="pres">
      <dgm:prSet presAssocID="{F93CCF5C-6E18-419F-AB2D-D5B27EFB4DBB}" presName="childShp" presStyleLbl="bgAccFollowNode1" presStyleIdx="2" presStyleCnt="3" custScaleX="133750" custLinFactNeighborX="13" custLinFactNeighborY="-37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373F74-BAE3-4007-B71E-11CEE226580A}" type="presOf" srcId="{B09439B1-BA60-4095-956A-A8FCF1066D60}" destId="{843823E6-C664-4DF4-994D-E2FA8B2CBE15}" srcOrd="0" destOrd="0" presId="urn:microsoft.com/office/officeart/2005/8/layout/vList6"/>
    <dgm:cxn modelId="{08173049-6056-4563-9643-4B5CCC1D9B06}" srcId="{A8DD4122-66AE-42FE-9466-2C6C67DF402C}" destId="{5C9E1363-883E-43C7-8EA7-A90BE7DBAB39}" srcOrd="1" destOrd="0" parTransId="{4F86078A-90D2-4020-A825-1B190F19B420}" sibTransId="{372E6ADC-7FFF-4A32-884F-1FE929EA627D}"/>
    <dgm:cxn modelId="{3A312BBD-CC14-4A8D-9156-769EFAC32606}" srcId="{03D0890C-0F80-4240-808B-E11C42C3A7C1}" destId="{A8DD4122-66AE-42FE-9466-2C6C67DF402C}" srcOrd="1" destOrd="0" parTransId="{FB250C43-15C4-4B2D-90C8-38DF1DA99C43}" sibTransId="{1837CAA0-74AF-45EF-8AA3-E6850020B910}"/>
    <dgm:cxn modelId="{0DAB0858-1BC9-4C13-B132-5D05E9E72AD0}" type="presOf" srcId="{5C9E1363-883E-43C7-8EA7-A90BE7DBAB39}" destId="{39A1304E-C66F-4546-8380-8B6D80F2CF37}" srcOrd="0" destOrd="1" presId="urn:microsoft.com/office/officeart/2005/8/layout/vList6"/>
    <dgm:cxn modelId="{75647605-B556-4577-AFFA-183C3EB3741D}" srcId="{03D0890C-0F80-4240-808B-E11C42C3A7C1}" destId="{B09439B1-BA60-4095-956A-A8FCF1066D60}" srcOrd="0" destOrd="0" parTransId="{8663CCFB-E0F6-448F-B387-3F4D7C0803E4}" sibTransId="{BCCE6BAE-5C02-42B5-A211-B6C468D613EB}"/>
    <dgm:cxn modelId="{EC9CEB17-05B8-4BB2-8CB4-00D04496F035}" type="presOf" srcId="{F93CCF5C-6E18-419F-AB2D-D5B27EFB4DBB}" destId="{57196E8E-985B-4476-B355-FEB5D2E1BF9A}" srcOrd="0" destOrd="0" presId="urn:microsoft.com/office/officeart/2005/8/layout/vList6"/>
    <dgm:cxn modelId="{A9123949-2B94-462A-AA14-D5E87A3726B0}" type="presOf" srcId="{03D0890C-0F80-4240-808B-E11C42C3A7C1}" destId="{38924535-8580-4AAC-B93D-B28D07E8BABF}" srcOrd="0" destOrd="0" presId="urn:microsoft.com/office/officeart/2005/8/layout/vList6"/>
    <dgm:cxn modelId="{AE9C74F0-1D18-4BDE-9B71-440FEAEEE8AB}" srcId="{03D0890C-0F80-4240-808B-E11C42C3A7C1}" destId="{F93CCF5C-6E18-419F-AB2D-D5B27EFB4DBB}" srcOrd="2" destOrd="0" parTransId="{29F63075-4836-4C51-AB10-36A6D08DC765}" sibTransId="{4C1D05FA-49DF-40F2-922E-470483187801}"/>
    <dgm:cxn modelId="{8383566E-2AC7-46B3-A588-9E021A0AC080}" type="presOf" srcId="{FC3E1B28-DA00-4503-B0DA-9BB5EA434CD4}" destId="{AD3A753B-4550-4BEA-BFDD-52254AD52161}" srcOrd="0" destOrd="0" presId="urn:microsoft.com/office/officeart/2005/8/layout/vList6"/>
    <dgm:cxn modelId="{6D81760A-CC88-4E1F-B20D-6DDB3A91C910}" type="presOf" srcId="{A8DD4122-66AE-42FE-9466-2C6C67DF402C}" destId="{3A374AA4-ECF4-4BBC-BDB1-F7CA9BE5E7CA}" srcOrd="0" destOrd="0" presId="urn:microsoft.com/office/officeart/2005/8/layout/vList6"/>
    <dgm:cxn modelId="{9A12CCD9-095D-47E7-AAFB-C7E8A7BE01C3}" srcId="{A8DD4122-66AE-42FE-9466-2C6C67DF402C}" destId="{0C7098FB-CA38-4DD9-A92E-6E6D3591824A}" srcOrd="0" destOrd="0" parTransId="{8F23525D-395B-4BB1-9BFE-BF17A4CAE185}" sibTransId="{A3D5C11D-EE90-48D9-AC6F-1F9530145110}"/>
    <dgm:cxn modelId="{20020319-DC4C-4C41-8667-69FB2E2E7F8B}" type="presOf" srcId="{0C7098FB-CA38-4DD9-A92E-6E6D3591824A}" destId="{39A1304E-C66F-4546-8380-8B6D80F2CF37}" srcOrd="0" destOrd="0" presId="urn:microsoft.com/office/officeart/2005/8/layout/vList6"/>
    <dgm:cxn modelId="{2D92D8F0-C83E-4001-8455-5D77766EC398}" type="presOf" srcId="{BD50BA63-EF50-43F9-BC8C-BDC7E961C882}" destId="{6AD77563-42C5-4E0A-84E2-BD1F3BED0B7B}" srcOrd="0" destOrd="0" presId="urn:microsoft.com/office/officeart/2005/8/layout/vList6"/>
    <dgm:cxn modelId="{C8D36054-D322-4E86-BF5E-9D1079121431}" srcId="{B09439B1-BA60-4095-956A-A8FCF1066D60}" destId="{BD50BA63-EF50-43F9-BC8C-BDC7E961C882}" srcOrd="0" destOrd="0" parTransId="{0A634E27-DAAE-4412-81EF-017384C249EE}" sibTransId="{08F5A0A2-D25A-405A-8FA6-7661280C611B}"/>
    <dgm:cxn modelId="{BBD79472-4327-4C54-B5C5-6DE19AA3B3E0}" srcId="{F93CCF5C-6E18-419F-AB2D-D5B27EFB4DBB}" destId="{FC3E1B28-DA00-4503-B0DA-9BB5EA434CD4}" srcOrd="0" destOrd="0" parTransId="{3E09FFC3-1090-4F47-A71C-2F4304FCD391}" sibTransId="{4C406755-CA01-4E5A-9DEC-B73D483DD62C}"/>
    <dgm:cxn modelId="{4CCAF8EA-E713-4801-8135-9B1966049453}" type="presParOf" srcId="{38924535-8580-4AAC-B93D-B28D07E8BABF}" destId="{2C384AAF-2CF4-43AA-960A-D7D48A6857BF}" srcOrd="0" destOrd="0" presId="urn:microsoft.com/office/officeart/2005/8/layout/vList6"/>
    <dgm:cxn modelId="{1D9180B8-B921-46DA-B679-36225ACA04C8}" type="presParOf" srcId="{2C384AAF-2CF4-43AA-960A-D7D48A6857BF}" destId="{843823E6-C664-4DF4-994D-E2FA8B2CBE15}" srcOrd="0" destOrd="0" presId="urn:microsoft.com/office/officeart/2005/8/layout/vList6"/>
    <dgm:cxn modelId="{23B9D23E-1D3A-436C-A6D3-5B5184BBF41D}" type="presParOf" srcId="{2C384AAF-2CF4-43AA-960A-D7D48A6857BF}" destId="{6AD77563-42C5-4E0A-84E2-BD1F3BED0B7B}" srcOrd="1" destOrd="0" presId="urn:microsoft.com/office/officeart/2005/8/layout/vList6"/>
    <dgm:cxn modelId="{B640ABB0-1FD7-4296-AC6F-043A03D8FEC6}" type="presParOf" srcId="{38924535-8580-4AAC-B93D-B28D07E8BABF}" destId="{37A7A490-CA24-49B0-A83D-13791C7150EC}" srcOrd="1" destOrd="0" presId="urn:microsoft.com/office/officeart/2005/8/layout/vList6"/>
    <dgm:cxn modelId="{E397CC65-86AE-4373-A92F-6BB49A31182B}" type="presParOf" srcId="{38924535-8580-4AAC-B93D-B28D07E8BABF}" destId="{86D73553-F9C6-4E0E-9D17-8B8AF15842D6}" srcOrd="2" destOrd="0" presId="urn:microsoft.com/office/officeart/2005/8/layout/vList6"/>
    <dgm:cxn modelId="{B34D60C2-0B94-4432-AF85-D963ED648FE7}" type="presParOf" srcId="{86D73553-F9C6-4E0E-9D17-8B8AF15842D6}" destId="{3A374AA4-ECF4-4BBC-BDB1-F7CA9BE5E7CA}" srcOrd="0" destOrd="0" presId="urn:microsoft.com/office/officeart/2005/8/layout/vList6"/>
    <dgm:cxn modelId="{0651969C-DB71-42F4-975D-5D67335C4C57}" type="presParOf" srcId="{86D73553-F9C6-4E0E-9D17-8B8AF15842D6}" destId="{39A1304E-C66F-4546-8380-8B6D80F2CF37}" srcOrd="1" destOrd="0" presId="urn:microsoft.com/office/officeart/2005/8/layout/vList6"/>
    <dgm:cxn modelId="{1F776279-6C4B-4330-BF7F-C0D0F6E50080}" type="presParOf" srcId="{38924535-8580-4AAC-B93D-B28D07E8BABF}" destId="{89E11A5F-6B22-414D-88CF-A2AEC4C63B5C}" srcOrd="3" destOrd="0" presId="urn:microsoft.com/office/officeart/2005/8/layout/vList6"/>
    <dgm:cxn modelId="{DE47134C-7844-4745-99C8-6E6AC78AFCD2}" type="presParOf" srcId="{38924535-8580-4AAC-B93D-B28D07E8BABF}" destId="{51041276-F09E-4898-A795-2E719618E307}" srcOrd="4" destOrd="0" presId="urn:microsoft.com/office/officeart/2005/8/layout/vList6"/>
    <dgm:cxn modelId="{12B9FCB9-8816-4B98-9D01-06C1614F1BED}" type="presParOf" srcId="{51041276-F09E-4898-A795-2E719618E307}" destId="{57196E8E-985B-4476-B355-FEB5D2E1BF9A}" srcOrd="0" destOrd="0" presId="urn:microsoft.com/office/officeart/2005/8/layout/vList6"/>
    <dgm:cxn modelId="{88681C9E-6F6C-4369-A728-F40B63393D93}" type="presParOf" srcId="{51041276-F09E-4898-A795-2E719618E307}" destId="{AD3A753B-4550-4BEA-BFDD-52254AD521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E8A1E5-C4C5-43A0-8E3D-35F9C2431C6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820696-EE4A-4580-8A76-1148F487B3E8}">
      <dgm:prSet phldrT="[Текст]" custT="1"/>
      <dgm:spPr/>
      <dgm:t>
        <a:bodyPr/>
        <a:lstStyle/>
        <a:p>
          <a:r>
            <a:rPr lang="ru-RU" sz="2000" b="1" dirty="0" smtClean="0"/>
            <a:t>Сегрегация </a:t>
          </a:r>
          <a:r>
            <a:rPr lang="ru-RU" sz="1800" dirty="0" smtClean="0"/>
            <a:t>(специальные детские и взрослые пространства)</a:t>
          </a:r>
          <a:endParaRPr lang="ru-RU" sz="1800" dirty="0"/>
        </a:p>
      </dgm:t>
    </dgm:pt>
    <dgm:pt modelId="{3BD1D735-1D25-465C-AE71-673DE60CB420}" type="parTrans" cxnId="{46AB4F0F-CB38-4300-8C5B-60D85A3086A0}">
      <dgm:prSet/>
      <dgm:spPr/>
      <dgm:t>
        <a:bodyPr/>
        <a:lstStyle/>
        <a:p>
          <a:endParaRPr lang="ru-RU"/>
        </a:p>
      </dgm:t>
    </dgm:pt>
    <dgm:pt modelId="{608C685D-0197-49C1-9A3A-E47539877E35}" type="sibTrans" cxnId="{46AB4F0F-CB38-4300-8C5B-60D85A3086A0}">
      <dgm:prSet/>
      <dgm:spPr/>
      <dgm:t>
        <a:bodyPr/>
        <a:lstStyle/>
        <a:p>
          <a:endParaRPr lang="ru-RU"/>
        </a:p>
      </dgm:t>
    </dgm:pt>
    <dgm:pt modelId="{17F72F51-BA9D-419D-8B2F-34F0B3D16697}">
      <dgm:prSet phldrT="[Текст]" custT="1"/>
      <dgm:spPr/>
      <dgm:t>
        <a:bodyPr/>
        <a:lstStyle/>
        <a:p>
          <a:r>
            <a:rPr lang="ru-RU" sz="2000" b="1" dirty="0" smtClean="0"/>
            <a:t>Интеграция </a:t>
          </a:r>
          <a:r>
            <a:rPr lang="ru-RU" sz="1800" dirty="0" smtClean="0"/>
            <a:t>(объединение лиц с ОВЗ с здоровыми людьми)</a:t>
          </a:r>
          <a:endParaRPr lang="ru-RU" sz="1800" dirty="0"/>
        </a:p>
      </dgm:t>
    </dgm:pt>
    <dgm:pt modelId="{C50396AF-C0B2-4D03-8206-F7EA5F5CA8D1}" type="parTrans" cxnId="{6780F04B-3043-4FD3-80B9-B873984E820A}">
      <dgm:prSet/>
      <dgm:spPr/>
      <dgm:t>
        <a:bodyPr/>
        <a:lstStyle/>
        <a:p>
          <a:endParaRPr lang="ru-RU"/>
        </a:p>
      </dgm:t>
    </dgm:pt>
    <dgm:pt modelId="{1659A5B4-CC98-40A0-8276-390529DB6000}" type="sibTrans" cxnId="{6780F04B-3043-4FD3-80B9-B873984E820A}">
      <dgm:prSet/>
      <dgm:spPr/>
      <dgm:t>
        <a:bodyPr/>
        <a:lstStyle/>
        <a:p>
          <a:endParaRPr lang="ru-RU"/>
        </a:p>
      </dgm:t>
    </dgm:pt>
    <dgm:pt modelId="{FE6A1DE3-7324-489D-96F8-9CB082359EF3}">
      <dgm:prSet phldrT="[Текст]" custT="1"/>
      <dgm:spPr/>
      <dgm:t>
        <a:bodyPr/>
        <a:lstStyle/>
        <a:p>
          <a:r>
            <a:rPr lang="ru-RU" sz="2000" b="1" dirty="0" smtClean="0"/>
            <a:t>Инклюзия </a:t>
          </a:r>
          <a:r>
            <a:rPr lang="ru-RU" sz="1800" dirty="0" smtClean="0"/>
            <a:t>(обслуживание всех категорий инвалидов в условиях массового культурно-образовательного пространства)</a:t>
          </a:r>
          <a:endParaRPr lang="ru-RU" sz="1800" dirty="0"/>
        </a:p>
      </dgm:t>
    </dgm:pt>
    <dgm:pt modelId="{4ECBB43D-E15E-4CA9-8292-874983C412DF}" type="parTrans" cxnId="{C281B8E9-D9F7-4198-9958-1E96ADC68617}">
      <dgm:prSet/>
      <dgm:spPr/>
      <dgm:t>
        <a:bodyPr/>
        <a:lstStyle/>
        <a:p>
          <a:endParaRPr lang="ru-RU"/>
        </a:p>
      </dgm:t>
    </dgm:pt>
    <dgm:pt modelId="{C9380BF0-FDE8-4E3C-AC85-DDFE20607159}" type="sibTrans" cxnId="{C281B8E9-D9F7-4198-9958-1E96ADC68617}">
      <dgm:prSet/>
      <dgm:spPr/>
      <dgm:t>
        <a:bodyPr/>
        <a:lstStyle/>
        <a:p>
          <a:endParaRPr lang="ru-RU"/>
        </a:p>
      </dgm:t>
    </dgm:pt>
    <dgm:pt modelId="{2F49DAB8-6ECF-4F84-B04F-278A3451C532}" type="pres">
      <dgm:prSet presAssocID="{E3E8A1E5-C4C5-43A0-8E3D-35F9C2431C6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199A069-28C0-4E8B-9D29-02383CEBDF36}" type="pres">
      <dgm:prSet presAssocID="{37820696-EE4A-4580-8A76-1148F487B3E8}" presName="composite" presStyleCnt="0"/>
      <dgm:spPr/>
    </dgm:pt>
    <dgm:pt modelId="{D15A0998-6CDB-44C5-A347-564C4667B0D0}" type="pres">
      <dgm:prSet presAssocID="{37820696-EE4A-4580-8A76-1148F487B3E8}" presName="LShape" presStyleLbl="alignNode1" presStyleIdx="0" presStyleCnt="5"/>
      <dgm:spPr/>
    </dgm:pt>
    <dgm:pt modelId="{77857B1C-FE18-4538-ABFA-3313192DDD8E}" type="pres">
      <dgm:prSet presAssocID="{37820696-EE4A-4580-8A76-1148F487B3E8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6F295-B845-4339-B753-BEC34AB377AD}" type="pres">
      <dgm:prSet presAssocID="{37820696-EE4A-4580-8A76-1148F487B3E8}" presName="Triangle" presStyleLbl="alignNode1" presStyleIdx="1" presStyleCnt="5"/>
      <dgm:spPr/>
    </dgm:pt>
    <dgm:pt modelId="{3AA35082-CF89-4D6F-BCA7-BE56931A2885}" type="pres">
      <dgm:prSet presAssocID="{608C685D-0197-49C1-9A3A-E47539877E35}" presName="sibTrans" presStyleCnt="0"/>
      <dgm:spPr/>
    </dgm:pt>
    <dgm:pt modelId="{96C7D1A9-EA11-45AE-A0E6-3BF68C6124ED}" type="pres">
      <dgm:prSet presAssocID="{608C685D-0197-49C1-9A3A-E47539877E35}" presName="space" presStyleCnt="0"/>
      <dgm:spPr/>
    </dgm:pt>
    <dgm:pt modelId="{BE4AD77F-7C60-4650-B71D-3AA7BEA907DC}" type="pres">
      <dgm:prSet presAssocID="{17F72F51-BA9D-419D-8B2F-34F0B3D16697}" presName="composite" presStyleCnt="0"/>
      <dgm:spPr/>
    </dgm:pt>
    <dgm:pt modelId="{9C09F302-63F2-4C7D-BA29-C55D3D9556A3}" type="pres">
      <dgm:prSet presAssocID="{17F72F51-BA9D-419D-8B2F-34F0B3D16697}" presName="LShape" presStyleLbl="alignNode1" presStyleIdx="2" presStyleCnt="5"/>
      <dgm:spPr/>
    </dgm:pt>
    <dgm:pt modelId="{0F329058-C006-4FB5-9D92-2178CC58C3B2}" type="pres">
      <dgm:prSet presAssocID="{17F72F51-BA9D-419D-8B2F-34F0B3D1669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C9DA45-0BEC-442F-867B-DF11D1FA283E}" type="pres">
      <dgm:prSet presAssocID="{17F72F51-BA9D-419D-8B2F-34F0B3D16697}" presName="Triangle" presStyleLbl="alignNode1" presStyleIdx="3" presStyleCnt="5"/>
      <dgm:spPr/>
    </dgm:pt>
    <dgm:pt modelId="{8154B154-009B-4177-A07E-9FB769EF21D5}" type="pres">
      <dgm:prSet presAssocID="{1659A5B4-CC98-40A0-8276-390529DB6000}" presName="sibTrans" presStyleCnt="0"/>
      <dgm:spPr/>
    </dgm:pt>
    <dgm:pt modelId="{3130B978-492D-4DB4-8838-EE1BB6DA7165}" type="pres">
      <dgm:prSet presAssocID="{1659A5B4-CC98-40A0-8276-390529DB6000}" presName="space" presStyleCnt="0"/>
      <dgm:spPr/>
    </dgm:pt>
    <dgm:pt modelId="{595796AD-E4BE-4CDB-808C-3EFB209B0835}" type="pres">
      <dgm:prSet presAssocID="{FE6A1DE3-7324-489D-96F8-9CB082359EF3}" presName="composite" presStyleCnt="0"/>
      <dgm:spPr/>
    </dgm:pt>
    <dgm:pt modelId="{7D4BAEC5-FB66-47A7-A77C-8ACF8C5BAF98}" type="pres">
      <dgm:prSet presAssocID="{FE6A1DE3-7324-489D-96F8-9CB082359EF3}" presName="LShape" presStyleLbl="alignNode1" presStyleIdx="4" presStyleCnt="5"/>
      <dgm:spPr/>
    </dgm:pt>
    <dgm:pt modelId="{4197531D-42FD-4714-9172-C7F7B0F4520D}" type="pres">
      <dgm:prSet presAssocID="{FE6A1DE3-7324-489D-96F8-9CB082359EF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94CD16-EEFE-4DB9-BC7E-B8466B9EA228}" type="presOf" srcId="{E3E8A1E5-C4C5-43A0-8E3D-35F9C2431C68}" destId="{2F49DAB8-6ECF-4F84-B04F-278A3451C532}" srcOrd="0" destOrd="0" presId="urn:microsoft.com/office/officeart/2009/3/layout/StepUpProcess"/>
    <dgm:cxn modelId="{1F792418-7FD5-469C-8E0D-18867F39A089}" type="presOf" srcId="{FE6A1DE3-7324-489D-96F8-9CB082359EF3}" destId="{4197531D-42FD-4714-9172-C7F7B0F4520D}" srcOrd="0" destOrd="0" presId="urn:microsoft.com/office/officeart/2009/3/layout/StepUpProcess"/>
    <dgm:cxn modelId="{2CB41B9E-4CFB-4CB5-8548-F278FE9084B3}" type="presOf" srcId="{17F72F51-BA9D-419D-8B2F-34F0B3D16697}" destId="{0F329058-C006-4FB5-9D92-2178CC58C3B2}" srcOrd="0" destOrd="0" presId="urn:microsoft.com/office/officeart/2009/3/layout/StepUpProcess"/>
    <dgm:cxn modelId="{C281B8E9-D9F7-4198-9958-1E96ADC68617}" srcId="{E3E8A1E5-C4C5-43A0-8E3D-35F9C2431C68}" destId="{FE6A1DE3-7324-489D-96F8-9CB082359EF3}" srcOrd="2" destOrd="0" parTransId="{4ECBB43D-E15E-4CA9-8292-874983C412DF}" sibTransId="{C9380BF0-FDE8-4E3C-AC85-DDFE20607159}"/>
    <dgm:cxn modelId="{163952B6-484D-49A2-89C9-A307B01BCA5D}" type="presOf" srcId="{37820696-EE4A-4580-8A76-1148F487B3E8}" destId="{77857B1C-FE18-4538-ABFA-3313192DDD8E}" srcOrd="0" destOrd="0" presId="urn:microsoft.com/office/officeart/2009/3/layout/StepUpProcess"/>
    <dgm:cxn modelId="{6780F04B-3043-4FD3-80B9-B873984E820A}" srcId="{E3E8A1E5-C4C5-43A0-8E3D-35F9C2431C68}" destId="{17F72F51-BA9D-419D-8B2F-34F0B3D16697}" srcOrd="1" destOrd="0" parTransId="{C50396AF-C0B2-4D03-8206-F7EA5F5CA8D1}" sibTransId="{1659A5B4-CC98-40A0-8276-390529DB6000}"/>
    <dgm:cxn modelId="{46AB4F0F-CB38-4300-8C5B-60D85A3086A0}" srcId="{E3E8A1E5-C4C5-43A0-8E3D-35F9C2431C68}" destId="{37820696-EE4A-4580-8A76-1148F487B3E8}" srcOrd="0" destOrd="0" parTransId="{3BD1D735-1D25-465C-AE71-673DE60CB420}" sibTransId="{608C685D-0197-49C1-9A3A-E47539877E35}"/>
    <dgm:cxn modelId="{2726A7A3-0D8E-4E9F-8921-37BF0A9A5A53}" type="presParOf" srcId="{2F49DAB8-6ECF-4F84-B04F-278A3451C532}" destId="{B199A069-28C0-4E8B-9D29-02383CEBDF36}" srcOrd="0" destOrd="0" presId="urn:microsoft.com/office/officeart/2009/3/layout/StepUpProcess"/>
    <dgm:cxn modelId="{9325FFEB-C1E4-4574-8B46-E2074BE483A0}" type="presParOf" srcId="{B199A069-28C0-4E8B-9D29-02383CEBDF36}" destId="{D15A0998-6CDB-44C5-A347-564C4667B0D0}" srcOrd="0" destOrd="0" presId="urn:microsoft.com/office/officeart/2009/3/layout/StepUpProcess"/>
    <dgm:cxn modelId="{4ACA75A1-8D9F-4054-8D4F-1B3A399F5CC0}" type="presParOf" srcId="{B199A069-28C0-4E8B-9D29-02383CEBDF36}" destId="{77857B1C-FE18-4538-ABFA-3313192DDD8E}" srcOrd="1" destOrd="0" presId="urn:microsoft.com/office/officeart/2009/3/layout/StepUpProcess"/>
    <dgm:cxn modelId="{C19EF68B-3847-4952-B195-CF64A5B52561}" type="presParOf" srcId="{B199A069-28C0-4E8B-9D29-02383CEBDF36}" destId="{F256F295-B845-4339-B753-BEC34AB377AD}" srcOrd="2" destOrd="0" presId="urn:microsoft.com/office/officeart/2009/3/layout/StepUpProcess"/>
    <dgm:cxn modelId="{1CB01413-56ED-44F3-8D33-EA8E3CDE07FD}" type="presParOf" srcId="{2F49DAB8-6ECF-4F84-B04F-278A3451C532}" destId="{3AA35082-CF89-4D6F-BCA7-BE56931A2885}" srcOrd="1" destOrd="0" presId="urn:microsoft.com/office/officeart/2009/3/layout/StepUpProcess"/>
    <dgm:cxn modelId="{EC35A75B-619A-44F7-9CDF-D2E6E2974520}" type="presParOf" srcId="{3AA35082-CF89-4D6F-BCA7-BE56931A2885}" destId="{96C7D1A9-EA11-45AE-A0E6-3BF68C6124ED}" srcOrd="0" destOrd="0" presId="urn:microsoft.com/office/officeart/2009/3/layout/StepUpProcess"/>
    <dgm:cxn modelId="{3D7CED9D-DB20-4CCA-B7ED-2E9F4FAC5573}" type="presParOf" srcId="{2F49DAB8-6ECF-4F84-B04F-278A3451C532}" destId="{BE4AD77F-7C60-4650-B71D-3AA7BEA907DC}" srcOrd="2" destOrd="0" presId="urn:microsoft.com/office/officeart/2009/3/layout/StepUpProcess"/>
    <dgm:cxn modelId="{87DBCCF1-736E-4DA4-ABD7-FD703002BEBB}" type="presParOf" srcId="{BE4AD77F-7C60-4650-B71D-3AA7BEA907DC}" destId="{9C09F302-63F2-4C7D-BA29-C55D3D9556A3}" srcOrd="0" destOrd="0" presId="urn:microsoft.com/office/officeart/2009/3/layout/StepUpProcess"/>
    <dgm:cxn modelId="{6EC8D3C2-682A-4318-BEC9-9903F017A4FD}" type="presParOf" srcId="{BE4AD77F-7C60-4650-B71D-3AA7BEA907DC}" destId="{0F329058-C006-4FB5-9D92-2178CC58C3B2}" srcOrd="1" destOrd="0" presId="urn:microsoft.com/office/officeart/2009/3/layout/StepUpProcess"/>
    <dgm:cxn modelId="{E4C66E38-F9F0-4DF2-8AF0-A91783D11A75}" type="presParOf" srcId="{BE4AD77F-7C60-4650-B71D-3AA7BEA907DC}" destId="{CAC9DA45-0BEC-442F-867B-DF11D1FA283E}" srcOrd="2" destOrd="0" presId="urn:microsoft.com/office/officeart/2009/3/layout/StepUpProcess"/>
    <dgm:cxn modelId="{9192FDAE-314B-4B37-9795-79CB5068ED59}" type="presParOf" srcId="{2F49DAB8-6ECF-4F84-B04F-278A3451C532}" destId="{8154B154-009B-4177-A07E-9FB769EF21D5}" srcOrd="3" destOrd="0" presId="urn:microsoft.com/office/officeart/2009/3/layout/StepUpProcess"/>
    <dgm:cxn modelId="{DC8F736B-4C16-4A39-9CB0-02715C73FF0D}" type="presParOf" srcId="{8154B154-009B-4177-A07E-9FB769EF21D5}" destId="{3130B978-492D-4DB4-8838-EE1BB6DA7165}" srcOrd="0" destOrd="0" presId="urn:microsoft.com/office/officeart/2009/3/layout/StepUpProcess"/>
    <dgm:cxn modelId="{9C099DCB-E962-4BEC-B889-949BCB37FDB2}" type="presParOf" srcId="{2F49DAB8-6ECF-4F84-B04F-278A3451C532}" destId="{595796AD-E4BE-4CDB-808C-3EFB209B0835}" srcOrd="4" destOrd="0" presId="urn:microsoft.com/office/officeart/2009/3/layout/StepUpProcess"/>
    <dgm:cxn modelId="{EEC8C7AC-DE4A-445C-8B85-96A47BE9FB30}" type="presParOf" srcId="{595796AD-E4BE-4CDB-808C-3EFB209B0835}" destId="{7D4BAEC5-FB66-47A7-A77C-8ACF8C5BAF98}" srcOrd="0" destOrd="0" presId="urn:microsoft.com/office/officeart/2009/3/layout/StepUpProcess"/>
    <dgm:cxn modelId="{8D0F5348-E1B7-4EC3-888D-3421EA98D6D7}" type="presParOf" srcId="{595796AD-E4BE-4CDB-808C-3EFB209B0835}" destId="{4197531D-42FD-4714-9172-C7F7B0F4520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48F6D1-AD5C-4C61-A930-F64C44A24AFE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80D744-845D-437B-8783-615966348D88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Социум (игровое пространство)</a:t>
          </a:r>
          <a:endParaRPr lang="ru-RU" dirty="0">
            <a:solidFill>
              <a:schemeClr val="tx1"/>
            </a:solidFill>
          </a:endParaRPr>
        </a:p>
      </dgm:t>
    </dgm:pt>
    <dgm:pt modelId="{19D097A6-51B8-425D-BAFA-90526A14BFE8}" type="parTrans" cxnId="{13080472-7EA3-4753-A5ED-CA8BF291A7DB}">
      <dgm:prSet/>
      <dgm:spPr/>
      <dgm:t>
        <a:bodyPr/>
        <a:lstStyle/>
        <a:p>
          <a:endParaRPr lang="ru-RU"/>
        </a:p>
      </dgm:t>
    </dgm:pt>
    <dgm:pt modelId="{A7585F87-CE52-4A49-AE9C-68DDA5EC31CD}" type="sibTrans" cxnId="{13080472-7EA3-4753-A5ED-CA8BF291A7DB}">
      <dgm:prSet/>
      <dgm:spPr/>
      <dgm:t>
        <a:bodyPr/>
        <a:lstStyle/>
        <a:p>
          <a:endParaRPr lang="ru-RU"/>
        </a:p>
      </dgm:t>
    </dgm:pt>
    <dgm:pt modelId="{0A3B1557-ACBA-4648-8C42-A718130E5BBC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Культура (искусство)</a:t>
          </a:r>
          <a:endParaRPr lang="ru-RU" dirty="0">
            <a:solidFill>
              <a:schemeClr val="tx1"/>
            </a:solidFill>
          </a:endParaRPr>
        </a:p>
      </dgm:t>
    </dgm:pt>
    <dgm:pt modelId="{0357F3A7-922F-4B17-B75C-4A61B1797744}" type="parTrans" cxnId="{DF018EAB-37E2-42EE-B1CC-14990C74B18D}">
      <dgm:prSet/>
      <dgm:spPr/>
      <dgm:t>
        <a:bodyPr/>
        <a:lstStyle/>
        <a:p>
          <a:endParaRPr lang="ru-RU"/>
        </a:p>
      </dgm:t>
    </dgm:pt>
    <dgm:pt modelId="{AD413154-EDB1-4FE1-9EDE-C56AE34743D3}" type="sibTrans" cxnId="{DF018EAB-37E2-42EE-B1CC-14990C74B18D}">
      <dgm:prSet/>
      <dgm:spPr/>
      <dgm:t>
        <a:bodyPr/>
        <a:lstStyle/>
        <a:p>
          <a:endParaRPr lang="ru-RU"/>
        </a:p>
      </dgm:t>
    </dgm:pt>
    <dgm:pt modelId="{AB8F95A9-7922-4E4D-B393-E52E37D388D6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нравственность</a:t>
          </a:r>
          <a:endParaRPr lang="ru-RU" dirty="0">
            <a:solidFill>
              <a:schemeClr val="tx1"/>
            </a:solidFill>
          </a:endParaRPr>
        </a:p>
      </dgm:t>
    </dgm:pt>
    <dgm:pt modelId="{D3DF126E-E40F-48DA-B65E-19734CEEEACB}" type="parTrans" cxnId="{88E4D291-33E1-4600-81F4-48C468DBE0E8}">
      <dgm:prSet/>
      <dgm:spPr/>
      <dgm:t>
        <a:bodyPr/>
        <a:lstStyle/>
        <a:p>
          <a:endParaRPr lang="ru-RU"/>
        </a:p>
      </dgm:t>
    </dgm:pt>
    <dgm:pt modelId="{271EF3E9-68A4-46E7-99E4-DAB9C84E9A45}" type="sibTrans" cxnId="{88E4D291-33E1-4600-81F4-48C468DBE0E8}">
      <dgm:prSet/>
      <dgm:spPr/>
      <dgm:t>
        <a:bodyPr/>
        <a:lstStyle/>
        <a:p>
          <a:endParaRPr lang="ru-RU"/>
        </a:p>
      </dgm:t>
    </dgm:pt>
    <dgm:pt modelId="{4A038BF7-0E77-409D-AC11-6B65DDD4F0E3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духовность</a:t>
          </a:r>
          <a:endParaRPr lang="ru-RU" dirty="0">
            <a:solidFill>
              <a:schemeClr val="tx1"/>
            </a:solidFill>
          </a:endParaRPr>
        </a:p>
      </dgm:t>
    </dgm:pt>
    <dgm:pt modelId="{22252090-F603-4B0A-8727-756B8944AEE8}" type="parTrans" cxnId="{B8CE8028-76A3-46C7-B9DD-91025864EB02}">
      <dgm:prSet/>
      <dgm:spPr/>
      <dgm:t>
        <a:bodyPr/>
        <a:lstStyle/>
        <a:p>
          <a:endParaRPr lang="ru-RU"/>
        </a:p>
      </dgm:t>
    </dgm:pt>
    <dgm:pt modelId="{26460FBC-1AA7-4A40-8A6B-7A9CB128D5A3}" type="sibTrans" cxnId="{B8CE8028-76A3-46C7-B9DD-91025864EB02}">
      <dgm:prSet/>
      <dgm:spPr/>
      <dgm:t>
        <a:bodyPr/>
        <a:lstStyle/>
        <a:p>
          <a:endParaRPr lang="ru-RU"/>
        </a:p>
      </dgm:t>
    </dgm:pt>
    <dgm:pt modelId="{BC870202-B36C-4EC4-B561-ACDD66709CD6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Образование</a:t>
          </a:r>
        </a:p>
        <a:p>
          <a:r>
            <a:rPr lang="ru-RU" dirty="0" smtClean="0">
              <a:solidFill>
                <a:schemeClr val="tx1"/>
              </a:solidFill>
            </a:rPr>
            <a:t>(библиотека)</a:t>
          </a:r>
          <a:endParaRPr lang="ru-RU" dirty="0">
            <a:solidFill>
              <a:schemeClr val="tx1"/>
            </a:solidFill>
          </a:endParaRPr>
        </a:p>
      </dgm:t>
    </dgm:pt>
    <dgm:pt modelId="{41E2DE7E-4FEE-465F-B9B1-732FDB559E75}" type="parTrans" cxnId="{205B8E6B-3CE2-41BD-BAA3-470F22D39882}">
      <dgm:prSet/>
      <dgm:spPr/>
      <dgm:t>
        <a:bodyPr/>
        <a:lstStyle/>
        <a:p>
          <a:endParaRPr lang="ru-RU"/>
        </a:p>
      </dgm:t>
    </dgm:pt>
    <dgm:pt modelId="{86AEF17C-4FE1-4E33-87AB-37B4A47EBD22}" type="sibTrans" cxnId="{205B8E6B-3CE2-41BD-BAA3-470F22D39882}">
      <dgm:prSet/>
      <dgm:spPr/>
      <dgm:t>
        <a:bodyPr/>
        <a:lstStyle/>
        <a:p>
          <a:endParaRPr lang="ru-RU"/>
        </a:p>
      </dgm:t>
    </dgm:pt>
    <dgm:pt modelId="{2C10CB06-0054-4A65-9520-CA3092C044AB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Информация:</a:t>
          </a:r>
        </a:p>
        <a:p>
          <a:r>
            <a:rPr lang="ru-RU" dirty="0" smtClean="0">
              <a:solidFill>
                <a:schemeClr val="tx1"/>
              </a:solidFill>
            </a:rPr>
            <a:t>Для инвалидов</a:t>
          </a:r>
        </a:p>
        <a:p>
          <a:r>
            <a:rPr lang="ru-RU" dirty="0" smtClean="0">
              <a:solidFill>
                <a:schemeClr val="tx1"/>
              </a:solidFill>
            </a:rPr>
            <a:t>Об инвалидах</a:t>
          </a:r>
          <a:endParaRPr lang="ru-RU" dirty="0">
            <a:solidFill>
              <a:schemeClr val="tx1"/>
            </a:solidFill>
          </a:endParaRPr>
        </a:p>
      </dgm:t>
    </dgm:pt>
    <dgm:pt modelId="{D8BD8934-4359-46AF-BD24-76021BF1A1D8}" type="parTrans" cxnId="{DB628EE7-CCB8-4B62-B5C7-7F7AA9A03E58}">
      <dgm:prSet/>
      <dgm:spPr/>
      <dgm:t>
        <a:bodyPr/>
        <a:lstStyle/>
        <a:p>
          <a:endParaRPr lang="ru-RU"/>
        </a:p>
      </dgm:t>
    </dgm:pt>
    <dgm:pt modelId="{61D63F68-2D24-44E4-9DC4-880C985CE1B2}" type="sibTrans" cxnId="{DB628EE7-CCB8-4B62-B5C7-7F7AA9A03E58}">
      <dgm:prSet/>
      <dgm:spPr/>
      <dgm:t>
        <a:bodyPr/>
        <a:lstStyle/>
        <a:p>
          <a:endParaRPr lang="ru-RU"/>
        </a:p>
      </dgm:t>
    </dgm:pt>
    <dgm:pt modelId="{FBA9851B-9305-4F51-9F4E-66FE1223D74E}" type="pres">
      <dgm:prSet presAssocID="{A048F6D1-AD5C-4C61-A930-F64C44A24AF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7894FF3-8F6D-4203-8238-B14067A1CD76}" type="pres">
      <dgm:prSet presAssocID="{6280D744-845D-437B-8783-615966348D88}" presName="vertOne" presStyleCnt="0"/>
      <dgm:spPr/>
    </dgm:pt>
    <dgm:pt modelId="{59C7CAD4-DB19-458D-A158-17AD06C11378}" type="pres">
      <dgm:prSet presAssocID="{6280D744-845D-437B-8783-615966348D88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7A0F4B-3849-4E20-B052-035D4D26B76C}" type="pres">
      <dgm:prSet presAssocID="{6280D744-845D-437B-8783-615966348D88}" presName="parTransOne" presStyleCnt="0"/>
      <dgm:spPr/>
    </dgm:pt>
    <dgm:pt modelId="{B4A4D819-DFD6-4EC9-BE06-7B5EB2856008}" type="pres">
      <dgm:prSet presAssocID="{6280D744-845D-437B-8783-615966348D88}" presName="horzOne" presStyleCnt="0"/>
      <dgm:spPr/>
    </dgm:pt>
    <dgm:pt modelId="{B93D95B1-EA06-4E45-BC9F-139B2F7C4485}" type="pres">
      <dgm:prSet presAssocID="{0A3B1557-ACBA-4648-8C42-A718130E5BBC}" presName="vertTwo" presStyleCnt="0"/>
      <dgm:spPr/>
    </dgm:pt>
    <dgm:pt modelId="{A2AF3683-F4E3-4D53-BBCC-EF4ADCB64A2C}" type="pres">
      <dgm:prSet presAssocID="{0A3B1557-ACBA-4648-8C42-A718130E5BBC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75E772-2971-40BA-AB35-CA728D2F89A4}" type="pres">
      <dgm:prSet presAssocID="{0A3B1557-ACBA-4648-8C42-A718130E5BBC}" presName="parTransTwo" presStyleCnt="0"/>
      <dgm:spPr/>
    </dgm:pt>
    <dgm:pt modelId="{53EFAF5C-F1B6-4F5F-BB55-98EAA4DD8C5C}" type="pres">
      <dgm:prSet presAssocID="{0A3B1557-ACBA-4648-8C42-A718130E5BBC}" presName="horzTwo" presStyleCnt="0"/>
      <dgm:spPr/>
    </dgm:pt>
    <dgm:pt modelId="{16299E8A-D2AD-43A7-9BCD-34282EB76FD9}" type="pres">
      <dgm:prSet presAssocID="{AB8F95A9-7922-4E4D-B393-E52E37D388D6}" presName="vertThree" presStyleCnt="0"/>
      <dgm:spPr/>
    </dgm:pt>
    <dgm:pt modelId="{96B7A7BB-13FE-4388-B999-79F0BDB6EB27}" type="pres">
      <dgm:prSet presAssocID="{AB8F95A9-7922-4E4D-B393-E52E37D388D6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907279-CA21-4BED-8C0E-B9710A37BA6D}" type="pres">
      <dgm:prSet presAssocID="{AB8F95A9-7922-4E4D-B393-E52E37D388D6}" presName="horzThree" presStyleCnt="0"/>
      <dgm:spPr/>
    </dgm:pt>
    <dgm:pt modelId="{38C389E4-D5C6-47B5-A468-3E23519AF65A}" type="pres">
      <dgm:prSet presAssocID="{271EF3E9-68A4-46E7-99E4-DAB9C84E9A45}" presName="sibSpaceThree" presStyleCnt="0"/>
      <dgm:spPr/>
    </dgm:pt>
    <dgm:pt modelId="{F04FA6F9-8BDB-4714-AE2A-228737136C56}" type="pres">
      <dgm:prSet presAssocID="{4A038BF7-0E77-409D-AC11-6B65DDD4F0E3}" presName="vertThree" presStyleCnt="0"/>
      <dgm:spPr/>
    </dgm:pt>
    <dgm:pt modelId="{C0D7E116-DE88-4A09-A0D8-70FCCD9FDB77}" type="pres">
      <dgm:prSet presAssocID="{4A038BF7-0E77-409D-AC11-6B65DDD4F0E3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36FFD7-AD96-429E-8987-BCF6D0CD5885}" type="pres">
      <dgm:prSet presAssocID="{4A038BF7-0E77-409D-AC11-6B65DDD4F0E3}" presName="horzThree" presStyleCnt="0"/>
      <dgm:spPr/>
    </dgm:pt>
    <dgm:pt modelId="{C147E512-6E35-4AAA-8555-A05520F52222}" type="pres">
      <dgm:prSet presAssocID="{AD413154-EDB1-4FE1-9EDE-C56AE34743D3}" presName="sibSpaceTwo" presStyleCnt="0"/>
      <dgm:spPr/>
    </dgm:pt>
    <dgm:pt modelId="{408C9D9B-A7B3-4664-945C-CA0FBA025ED1}" type="pres">
      <dgm:prSet presAssocID="{BC870202-B36C-4EC4-B561-ACDD66709CD6}" presName="vertTwo" presStyleCnt="0"/>
      <dgm:spPr/>
    </dgm:pt>
    <dgm:pt modelId="{CE5DA069-BC0B-4258-BE92-2ECA2EBFD615}" type="pres">
      <dgm:prSet presAssocID="{BC870202-B36C-4EC4-B561-ACDD66709CD6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7A7372-02EF-4B03-AD93-CE54A6FD6C1F}" type="pres">
      <dgm:prSet presAssocID="{BC870202-B36C-4EC4-B561-ACDD66709CD6}" presName="parTransTwo" presStyleCnt="0"/>
      <dgm:spPr/>
    </dgm:pt>
    <dgm:pt modelId="{25823AE6-52B0-4A0C-BB31-7472A58D3ED6}" type="pres">
      <dgm:prSet presAssocID="{BC870202-B36C-4EC4-B561-ACDD66709CD6}" presName="horzTwo" presStyleCnt="0"/>
      <dgm:spPr/>
    </dgm:pt>
    <dgm:pt modelId="{EACCD565-F56C-4C44-B975-9E82E2D1A4AC}" type="pres">
      <dgm:prSet presAssocID="{2C10CB06-0054-4A65-9520-CA3092C044AB}" presName="vertThree" presStyleCnt="0"/>
      <dgm:spPr/>
    </dgm:pt>
    <dgm:pt modelId="{8260A529-A36A-4011-9CDC-6CC267C6E30A}" type="pres">
      <dgm:prSet presAssocID="{2C10CB06-0054-4A65-9520-CA3092C044AB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7BD7DF-84E1-4DAE-BE4C-DCB060CDAB51}" type="pres">
      <dgm:prSet presAssocID="{2C10CB06-0054-4A65-9520-CA3092C044AB}" presName="horzThree" presStyleCnt="0"/>
      <dgm:spPr/>
    </dgm:pt>
  </dgm:ptLst>
  <dgm:cxnLst>
    <dgm:cxn modelId="{7AF20089-6419-45E7-BEFC-BB306FAE4436}" type="presOf" srcId="{6280D744-845D-437B-8783-615966348D88}" destId="{59C7CAD4-DB19-458D-A158-17AD06C11378}" srcOrd="0" destOrd="0" presId="urn:microsoft.com/office/officeart/2005/8/layout/hierarchy4"/>
    <dgm:cxn modelId="{DB628EE7-CCB8-4B62-B5C7-7F7AA9A03E58}" srcId="{BC870202-B36C-4EC4-B561-ACDD66709CD6}" destId="{2C10CB06-0054-4A65-9520-CA3092C044AB}" srcOrd="0" destOrd="0" parTransId="{D8BD8934-4359-46AF-BD24-76021BF1A1D8}" sibTransId="{61D63F68-2D24-44E4-9DC4-880C985CE1B2}"/>
    <dgm:cxn modelId="{205B8E6B-3CE2-41BD-BAA3-470F22D39882}" srcId="{6280D744-845D-437B-8783-615966348D88}" destId="{BC870202-B36C-4EC4-B561-ACDD66709CD6}" srcOrd="1" destOrd="0" parTransId="{41E2DE7E-4FEE-465F-B9B1-732FDB559E75}" sibTransId="{86AEF17C-4FE1-4E33-87AB-37B4A47EBD22}"/>
    <dgm:cxn modelId="{1498A677-1184-4B8A-BDB5-092240355E51}" type="presOf" srcId="{2C10CB06-0054-4A65-9520-CA3092C044AB}" destId="{8260A529-A36A-4011-9CDC-6CC267C6E30A}" srcOrd="0" destOrd="0" presId="urn:microsoft.com/office/officeart/2005/8/layout/hierarchy4"/>
    <dgm:cxn modelId="{99557A1E-4D82-43EA-AA46-696D32625037}" type="presOf" srcId="{A048F6D1-AD5C-4C61-A930-F64C44A24AFE}" destId="{FBA9851B-9305-4F51-9F4E-66FE1223D74E}" srcOrd="0" destOrd="0" presId="urn:microsoft.com/office/officeart/2005/8/layout/hierarchy4"/>
    <dgm:cxn modelId="{88E4D291-33E1-4600-81F4-48C468DBE0E8}" srcId="{0A3B1557-ACBA-4648-8C42-A718130E5BBC}" destId="{AB8F95A9-7922-4E4D-B393-E52E37D388D6}" srcOrd="0" destOrd="0" parTransId="{D3DF126E-E40F-48DA-B65E-19734CEEEACB}" sibTransId="{271EF3E9-68A4-46E7-99E4-DAB9C84E9A45}"/>
    <dgm:cxn modelId="{3D9B4D31-2BDE-41FC-943A-6CCCE965E920}" type="presOf" srcId="{0A3B1557-ACBA-4648-8C42-A718130E5BBC}" destId="{A2AF3683-F4E3-4D53-BBCC-EF4ADCB64A2C}" srcOrd="0" destOrd="0" presId="urn:microsoft.com/office/officeart/2005/8/layout/hierarchy4"/>
    <dgm:cxn modelId="{13080472-7EA3-4753-A5ED-CA8BF291A7DB}" srcId="{A048F6D1-AD5C-4C61-A930-F64C44A24AFE}" destId="{6280D744-845D-437B-8783-615966348D88}" srcOrd="0" destOrd="0" parTransId="{19D097A6-51B8-425D-BAFA-90526A14BFE8}" sibTransId="{A7585F87-CE52-4A49-AE9C-68DDA5EC31CD}"/>
    <dgm:cxn modelId="{329E9AC0-D62E-4215-B711-00631EF38281}" type="presOf" srcId="{BC870202-B36C-4EC4-B561-ACDD66709CD6}" destId="{CE5DA069-BC0B-4258-BE92-2ECA2EBFD615}" srcOrd="0" destOrd="0" presId="urn:microsoft.com/office/officeart/2005/8/layout/hierarchy4"/>
    <dgm:cxn modelId="{D7CCEFFC-8C4E-4CA7-9BD8-C89750D857FD}" type="presOf" srcId="{AB8F95A9-7922-4E4D-B393-E52E37D388D6}" destId="{96B7A7BB-13FE-4388-B999-79F0BDB6EB27}" srcOrd="0" destOrd="0" presId="urn:microsoft.com/office/officeart/2005/8/layout/hierarchy4"/>
    <dgm:cxn modelId="{B8CE8028-76A3-46C7-B9DD-91025864EB02}" srcId="{0A3B1557-ACBA-4648-8C42-A718130E5BBC}" destId="{4A038BF7-0E77-409D-AC11-6B65DDD4F0E3}" srcOrd="1" destOrd="0" parTransId="{22252090-F603-4B0A-8727-756B8944AEE8}" sibTransId="{26460FBC-1AA7-4A40-8A6B-7A9CB128D5A3}"/>
    <dgm:cxn modelId="{76F387C5-8678-4E25-9E7D-C0A200259DBF}" type="presOf" srcId="{4A038BF7-0E77-409D-AC11-6B65DDD4F0E3}" destId="{C0D7E116-DE88-4A09-A0D8-70FCCD9FDB77}" srcOrd="0" destOrd="0" presId="urn:microsoft.com/office/officeart/2005/8/layout/hierarchy4"/>
    <dgm:cxn modelId="{DF018EAB-37E2-42EE-B1CC-14990C74B18D}" srcId="{6280D744-845D-437B-8783-615966348D88}" destId="{0A3B1557-ACBA-4648-8C42-A718130E5BBC}" srcOrd="0" destOrd="0" parTransId="{0357F3A7-922F-4B17-B75C-4A61B1797744}" sibTransId="{AD413154-EDB1-4FE1-9EDE-C56AE34743D3}"/>
    <dgm:cxn modelId="{1B700467-55A8-4B92-9C8E-6A5574FA5972}" type="presParOf" srcId="{FBA9851B-9305-4F51-9F4E-66FE1223D74E}" destId="{A7894FF3-8F6D-4203-8238-B14067A1CD76}" srcOrd="0" destOrd="0" presId="urn:microsoft.com/office/officeart/2005/8/layout/hierarchy4"/>
    <dgm:cxn modelId="{FBD8F6DB-830F-4386-AA79-9737404FA839}" type="presParOf" srcId="{A7894FF3-8F6D-4203-8238-B14067A1CD76}" destId="{59C7CAD4-DB19-458D-A158-17AD06C11378}" srcOrd="0" destOrd="0" presId="urn:microsoft.com/office/officeart/2005/8/layout/hierarchy4"/>
    <dgm:cxn modelId="{731BA12A-71CB-420D-A00C-1A8B464D9878}" type="presParOf" srcId="{A7894FF3-8F6D-4203-8238-B14067A1CD76}" destId="{B97A0F4B-3849-4E20-B052-035D4D26B76C}" srcOrd="1" destOrd="0" presId="urn:microsoft.com/office/officeart/2005/8/layout/hierarchy4"/>
    <dgm:cxn modelId="{1BB124D4-470B-4474-8FD7-9F338EAAAAAC}" type="presParOf" srcId="{A7894FF3-8F6D-4203-8238-B14067A1CD76}" destId="{B4A4D819-DFD6-4EC9-BE06-7B5EB2856008}" srcOrd="2" destOrd="0" presId="urn:microsoft.com/office/officeart/2005/8/layout/hierarchy4"/>
    <dgm:cxn modelId="{8361D9C8-2560-4103-8120-DBBED0ABEB08}" type="presParOf" srcId="{B4A4D819-DFD6-4EC9-BE06-7B5EB2856008}" destId="{B93D95B1-EA06-4E45-BC9F-139B2F7C4485}" srcOrd="0" destOrd="0" presId="urn:microsoft.com/office/officeart/2005/8/layout/hierarchy4"/>
    <dgm:cxn modelId="{517BB7F0-7B60-424B-88DE-066EA240207D}" type="presParOf" srcId="{B93D95B1-EA06-4E45-BC9F-139B2F7C4485}" destId="{A2AF3683-F4E3-4D53-BBCC-EF4ADCB64A2C}" srcOrd="0" destOrd="0" presId="urn:microsoft.com/office/officeart/2005/8/layout/hierarchy4"/>
    <dgm:cxn modelId="{098EB6EB-285F-4990-B609-79200DF70021}" type="presParOf" srcId="{B93D95B1-EA06-4E45-BC9F-139B2F7C4485}" destId="{F875E772-2971-40BA-AB35-CA728D2F89A4}" srcOrd="1" destOrd="0" presId="urn:microsoft.com/office/officeart/2005/8/layout/hierarchy4"/>
    <dgm:cxn modelId="{38864638-3ED9-4443-A6A4-348AB0C5C5D3}" type="presParOf" srcId="{B93D95B1-EA06-4E45-BC9F-139B2F7C4485}" destId="{53EFAF5C-F1B6-4F5F-BB55-98EAA4DD8C5C}" srcOrd="2" destOrd="0" presId="urn:microsoft.com/office/officeart/2005/8/layout/hierarchy4"/>
    <dgm:cxn modelId="{84000F1C-4AFC-4210-BC5C-664A900A3D35}" type="presParOf" srcId="{53EFAF5C-F1B6-4F5F-BB55-98EAA4DD8C5C}" destId="{16299E8A-D2AD-43A7-9BCD-34282EB76FD9}" srcOrd="0" destOrd="0" presId="urn:microsoft.com/office/officeart/2005/8/layout/hierarchy4"/>
    <dgm:cxn modelId="{E350DCC4-BAAD-410E-9B2D-EE3C336253EC}" type="presParOf" srcId="{16299E8A-D2AD-43A7-9BCD-34282EB76FD9}" destId="{96B7A7BB-13FE-4388-B999-79F0BDB6EB27}" srcOrd="0" destOrd="0" presId="urn:microsoft.com/office/officeart/2005/8/layout/hierarchy4"/>
    <dgm:cxn modelId="{0EB1DC64-FD07-40AF-A205-02775F8C668E}" type="presParOf" srcId="{16299E8A-D2AD-43A7-9BCD-34282EB76FD9}" destId="{62907279-CA21-4BED-8C0E-B9710A37BA6D}" srcOrd="1" destOrd="0" presId="urn:microsoft.com/office/officeart/2005/8/layout/hierarchy4"/>
    <dgm:cxn modelId="{FBFAC8A4-CC69-4951-8444-68B52158AEE3}" type="presParOf" srcId="{53EFAF5C-F1B6-4F5F-BB55-98EAA4DD8C5C}" destId="{38C389E4-D5C6-47B5-A468-3E23519AF65A}" srcOrd="1" destOrd="0" presId="urn:microsoft.com/office/officeart/2005/8/layout/hierarchy4"/>
    <dgm:cxn modelId="{AA9932F0-0AD2-4890-94DC-F977D2B0E767}" type="presParOf" srcId="{53EFAF5C-F1B6-4F5F-BB55-98EAA4DD8C5C}" destId="{F04FA6F9-8BDB-4714-AE2A-228737136C56}" srcOrd="2" destOrd="0" presId="urn:microsoft.com/office/officeart/2005/8/layout/hierarchy4"/>
    <dgm:cxn modelId="{88E36282-8754-489F-A351-0622C71617A4}" type="presParOf" srcId="{F04FA6F9-8BDB-4714-AE2A-228737136C56}" destId="{C0D7E116-DE88-4A09-A0D8-70FCCD9FDB77}" srcOrd="0" destOrd="0" presId="urn:microsoft.com/office/officeart/2005/8/layout/hierarchy4"/>
    <dgm:cxn modelId="{D0C5A03E-1FD6-4FD4-9E15-8EECCFF0D736}" type="presParOf" srcId="{F04FA6F9-8BDB-4714-AE2A-228737136C56}" destId="{B736FFD7-AD96-429E-8987-BCF6D0CD5885}" srcOrd="1" destOrd="0" presId="urn:microsoft.com/office/officeart/2005/8/layout/hierarchy4"/>
    <dgm:cxn modelId="{2F07A148-508C-4862-B3CD-6E82B724FDA0}" type="presParOf" srcId="{B4A4D819-DFD6-4EC9-BE06-7B5EB2856008}" destId="{C147E512-6E35-4AAA-8555-A05520F52222}" srcOrd="1" destOrd="0" presId="urn:microsoft.com/office/officeart/2005/8/layout/hierarchy4"/>
    <dgm:cxn modelId="{8914ED17-695E-47F8-8E5D-D68AD577B788}" type="presParOf" srcId="{B4A4D819-DFD6-4EC9-BE06-7B5EB2856008}" destId="{408C9D9B-A7B3-4664-945C-CA0FBA025ED1}" srcOrd="2" destOrd="0" presId="urn:microsoft.com/office/officeart/2005/8/layout/hierarchy4"/>
    <dgm:cxn modelId="{0E6BF46C-63AA-4EC5-A461-DD4F107E06E5}" type="presParOf" srcId="{408C9D9B-A7B3-4664-945C-CA0FBA025ED1}" destId="{CE5DA069-BC0B-4258-BE92-2ECA2EBFD615}" srcOrd="0" destOrd="0" presId="urn:microsoft.com/office/officeart/2005/8/layout/hierarchy4"/>
    <dgm:cxn modelId="{EC303BF2-C6BA-4AEF-8C7F-25F3292CC09C}" type="presParOf" srcId="{408C9D9B-A7B3-4664-945C-CA0FBA025ED1}" destId="{B27A7372-02EF-4B03-AD93-CE54A6FD6C1F}" srcOrd="1" destOrd="0" presId="urn:microsoft.com/office/officeart/2005/8/layout/hierarchy4"/>
    <dgm:cxn modelId="{003289CF-E9F8-429A-A723-6FECB405A3A6}" type="presParOf" srcId="{408C9D9B-A7B3-4664-945C-CA0FBA025ED1}" destId="{25823AE6-52B0-4A0C-BB31-7472A58D3ED6}" srcOrd="2" destOrd="0" presId="urn:microsoft.com/office/officeart/2005/8/layout/hierarchy4"/>
    <dgm:cxn modelId="{96154C24-380D-494F-80BA-31FBEA1EB59B}" type="presParOf" srcId="{25823AE6-52B0-4A0C-BB31-7472A58D3ED6}" destId="{EACCD565-F56C-4C44-B975-9E82E2D1A4AC}" srcOrd="0" destOrd="0" presId="urn:microsoft.com/office/officeart/2005/8/layout/hierarchy4"/>
    <dgm:cxn modelId="{F779AC2F-98D4-47C0-9AEF-CACF599A5F49}" type="presParOf" srcId="{EACCD565-F56C-4C44-B975-9E82E2D1A4AC}" destId="{8260A529-A36A-4011-9CDC-6CC267C6E30A}" srcOrd="0" destOrd="0" presId="urn:microsoft.com/office/officeart/2005/8/layout/hierarchy4"/>
    <dgm:cxn modelId="{2A999ED8-47FE-4212-A393-C4F35DC4C5A9}" type="presParOf" srcId="{EACCD565-F56C-4C44-B975-9E82E2D1A4AC}" destId="{CA7BD7DF-84E1-4DAE-BE4C-DCB060CDAB5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251059-B50F-440E-8A9F-CD9F00B93C2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D4F8B1-EBCF-4295-BA87-EADFF0BB9DBA}">
      <dgm:prSet phldrT="[Текст]"/>
      <dgm:spPr>
        <a:solidFill>
          <a:srgbClr val="00B0F0"/>
        </a:solidFill>
        <a:ln>
          <a:solidFill>
            <a:srgbClr val="FFFF00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Инклюзия  - </a:t>
          </a:r>
          <a:r>
            <a:rPr lang="ru-RU" dirty="0" smtClean="0">
              <a:solidFill>
                <a:schemeClr val="tx1"/>
              </a:solidFill>
            </a:rPr>
            <a:t>пространство, ведомства, нормативная база?</a:t>
          </a:r>
          <a:endParaRPr lang="ru-RU" dirty="0">
            <a:solidFill>
              <a:schemeClr val="tx1"/>
            </a:solidFill>
          </a:endParaRPr>
        </a:p>
      </dgm:t>
    </dgm:pt>
    <dgm:pt modelId="{09EC0865-66C5-4CB8-9414-3A02A20F7444}" type="parTrans" cxnId="{5F9D8999-56BA-42E4-8E69-D762E116BAF9}">
      <dgm:prSet/>
      <dgm:spPr/>
      <dgm:t>
        <a:bodyPr/>
        <a:lstStyle/>
        <a:p>
          <a:endParaRPr lang="ru-RU"/>
        </a:p>
      </dgm:t>
    </dgm:pt>
    <dgm:pt modelId="{C956D7FF-B5F6-41F6-82D1-30C9A1AE1439}" type="sibTrans" cxnId="{5F9D8999-56BA-42E4-8E69-D762E116BAF9}">
      <dgm:prSet/>
      <dgm:spPr/>
      <dgm:t>
        <a:bodyPr/>
        <a:lstStyle/>
        <a:p>
          <a:endParaRPr lang="ru-RU"/>
        </a:p>
      </dgm:t>
    </dgm:pt>
    <dgm:pt modelId="{4195EE5B-69BC-4DDE-BAE0-13B6AD07D4C3}">
      <dgm:prSet phldrT="[Текст]"/>
      <dgm:spPr>
        <a:solidFill>
          <a:srgbClr val="0070C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Инклюзия  - </a:t>
          </a:r>
          <a:r>
            <a:rPr lang="ru-RU" dirty="0" smtClean="0">
              <a:solidFill>
                <a:schemeClr val="tx1"/>
              </a:solidFill>
            </a:rPr>
            <a:t>кадры, образование?</a:t>
          </a:r>
          <a:endParaRPr lang="ru-RU" dirty="0">
            <a:solidFill>
              <a:schemeClr val="tx1"/>
            </a:solidFill>
          </a:endParaRPr>
        </a:p>
      </dgm:t>
    </dgm:pt>
    <dgm:pt modelId="{266C6DF5-E16E-495A-BEBB-68A8E0AC9598}" type="parTrans" cxnId="{9E30B57E-B05E-49F4-B407-C212824DC3E6}">
      <dgm:prSet/>
      <dgm:spPr/>
      <dgm:t>
        <a:bodyPr/>
        <a:lstStyle/>
        <a:p>
          <a:endParaRPr lang="ru-RU"/>
        </a:p>
      </dgm:t>
    </dgm:pt>
    <dgm:pt modelId="{FC524C7A-CBA5-41E9-87A5-7226987D5DF3}" type="sibTrans" cxnId="{9E30B57E-B05E-49F4-B407-C212824DC3E6}">
      <dgm:prSet/>
      <dgm:spPr/>
      <dgm:t>
        <a:bodyPr/>
        <a:lstStyle/>
        <a:p>
          <a:endParaRPr lang="ru-RU"/>
        </a:p>
      </dgm:t>
    </dgm:pt>
    <dgm:pt modelId="{0C111516-C48E-466A-AD09-832C4DD3D12A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Инклюзия – </a:t>
          </a:r>
          <a:r>
            <a:rPr lang="ru-RU" dirty="0" smtClean="0">
              <a:solidFill>
                <a:schemeClr val="tx1"/>
              </a:solidFill>
            </a:rPr>
            <a:t>технологии, методы работы?</a:t>
          </a:r>
          <a:endParaRPr lang="ru-RU" dirty="0">
            <a:solidFill>
              <a:schemeClr val="tx1"/>
            </a:solidFill>
          </a:endParaRPr>
        </a:p>
      </dgm:t>
    </dgm:pt>
    <dgm:pt modelId="{DDED2DE3-1FCD-4873-B76C-B1DADE172853}" type="parTrans" cxnId="{F15EC822-51C8-4134-A666-36A557AC7F11}">
      <dgm:prSet/>
      <dgm:spPr/>
      <dgm:t>
        <a:bodyPr/>
        <a:lstStyle/>
        <a:p>
          <a:endParaRPr lang="ru-RU"/>
        </a:p>
      </dgm:t>
    </dgm:pt>
    <dgm:pt modelId="{41B720F4-DBB1-40A9-AC8B-5458BDFB6750}" type="sibTrans" cxnId="{F15EC822-51C8-4134-A666-36A557AC7F11}">
      <dgm:prSet/>
      <dgm:spPr/>
      <dgm:t>
        <a:bodyPr/>
        <a:lstStyle/>
        <a:p>
          <a:endParaRPr lang="ru-RU"/>
        </a:p>
      </dgm:t>
    </dgm:pt>
    <dgm:pt modelId="{2B7A9852-A29A-4E4A-9910-79383914FAE1}" type="pres">
      <dgm:prSet presAssocID="{78251059-B50F-440E-8A9F-CD9F00B93C2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0AA35F-BAB0-4EDC-BD95-1FED521AF406}" type="pres">
      <dgm:prSet presAssocID="{F9D4F8B1-EBCF-4295-BA87-EADFF0BB9DBA}" presName="parentLin" presStyleCnt="0"/>
      <dgm:spPr/>
    </dgm:pt>
    <dgm:pt modelId="{EF46FA28-0063-4E0F-B2ED-BA0EEFFA7282}" type="pres">
      <dgm:prSet presAssocID="{F9D4F8B1-EBCF-4295-BA87-EADFF0BB9DB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39AD02-8494-43A1-A688-3FFD92AE47CB}" type="pres">
      <dgm:prSet presAssocID="{F9D4F8B1-EBCF-4295-BA87-EADFF0BB9DBA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4D8E3D-7BFD-494D-907F-EBBD915CFCCC}" type="pres">
      <dgm:prSet presAssocID="{F9D4F8B1-EBCF-4295-BA87-EADFF0BB9DBA}" presName="negativeSpace" presStyleCnt="0"/>
      <dgm:spPr/>
    </dgm:pt>
    <dgm:pt modelId="{ACFDACE2-B044-4022-A9C1-B32D63AD677D}" type="pres">
      <dgm:prSet presAssocID="{F9D4F8B1-EBCF-4295-BA87-EADFF0BB9DBA}" presName="childText" presStyleLbl="conFgAcc1" presStyleIdx="0" presStyleCnt="3">
        <dgm:presLayoutVars>
          <dgm:bulletEnabled val="1"/>
        </dgm:presLayoutVars>
      </dgm:prSet>
      <dgm:spPr/>
    </dgm:pt>
    <dgm:pt modelId="{E9882A7E-E7FB-4940-8D0A-C08B882D3370}" type="pres">
      <dgm:prSet presAssocID="{C956D7FF-B5F6-41F6-82D1-30C9A1AE1439}" presName="spaceBetweenRectangles" presStyleCnt="0"/>
      <dgm:spPr/>
    </dgm:pt>
    <dgm:pt modelId="{AE0C8A31-D547-4F9D-A267-5843F844F613}" type="pres">
      <dgm:prSet presAssocID="{4195EE5B-69BC-4DDE-BAE0-13B6AD07D4C3}" presName="parentLin" presStyleCnt="0"/>
      <dgm:spPr/>
    </dgm:pt>
    <dgm:pt modelId="{378CE108-A78D-4970-9A3E-55205C5C0018}" type="pres">
      <dgm:prSet presAssocID="{4195EE5B-69BC-4DDE-BAE0-13B6AD07D4C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279A060-C7E4-4A2B-9CC0-E06588F12518}" type="pres">
      <dgm:prSet presAssocID="{4195EE5B-69BC-4DDE-BAE0-13B6AD07D4C3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E710F-4268-4287-8B65-74AC37A02D56}" type="pres">
      <dgm:prSet presAssocID="{4195EE5B-69BC-4DDE-BAE0-13B6AD07D4C3}" presName="negativeSpace" presStyleCnt="0"/>
      <dgm:spPr/>
    </dgm:pt>
    <dgm:pt modelId="{29773BE1-0757-4A6B-81CB-76B9E4DDA6C9}" type="pres">
      <dgm:prSet presAssocID="{4195EE5B-69BC-4DDE-BAE0-13B6AD07D4C3}" presName="childText" presStyleLbl="conFgAcc1" presStyleIdx="1" presStyleCnt="3">
        <dgm:presLayoutVars>
          <dgm:bulletEnabled val="1"/>
        </dgm:presLayoutVars>
      </dgm:prSet>
      <dgm:spPr/>
    </dgm:pt>
    <dgm:pt modelId="{3AF874E9-82C8-4411-A2C9-D2679AD18EC4}" type="pres">
      <dgm:prSet presAssocID="{FC524C7A-CBA5-41E9-87A5-7226987D5DF3}" presName="spaceBetweenRectangles" presStyleCnt="0"/>
      <dgm:spPr/>
    </dgm:pt>
    <dgm:pt modelId="{78C41F30-27CB-4BBD-BD0B-3E89B82A5095}" type="pres">
      <dgm:prSet presAssocID="{0C111516-C48E-466A-AD09-832C4DD3D12A}" presName="parentLin" presStyleCnt="0"/>
      <dgm:spPr/>
    </dgm:pt>
    <dgm:pt modelId="{72B8E0DB-57A9-4C26-8B73-5867B239F16E}" type="pres">
      <dgm:prSet presAssocID="{0C111516-C48E-466A-AD09-832C4DD3D12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3D9765E-7337-4126-92D6-9116099255C8}" type="pres">
      <dgm:prSet presAssocID="{0C111516-C48E-466A-AD09-832C4DD3D12A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EBB55-1059-4153-951D-8B321343E530}" type="pres">
      <dgm:prSet presAssocID="{0C111516-C48E-466A-AD09-832C4DD3D12A}" presName="negativeSpace" presStyleCnt="0"/>
      <dgm:spPr/>
    </dgm:pt>
    <dgm:pt modelId="{709FD8C2-55B5-47FE-B2C1-B8A39399F480}" type="pres">
      <dgm:prSet presAssocID="{0C111516-C48E-466A-AD09-832C4DD3D1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BF9B768-B25B-4A8B-8D78-095CCDA265D0}" type="presOf" srcId="{78251059-B50F-440E-8A9F-CD9F00B93C26}" destId="{2B7A9852-A29A-4E4A-9910-79383914FAE1}" srcOrd="0" destOrd="0" presId="urn:microsoft.com/office/officeart/2005/8/layout/list1"/>
    <dgm:cxn modelId="{F2944ACE-619F-44F0-86B8-3D2B0ACB60D9}" type="presOf" srcId="{F9D4F8B1-EBCF-4295-BA87-EADFF0BB9DBA}" destId="{EF46FA28-0063-4E0F-B2ED-BA0EEFFA7282}" srcOrd="0" destOrd="0" presId="urn:microsoft.com/office/officeart/2005/8/layout/list1"/>
    <dgm:cxn modelId="{5F9D8999-56BA-42E4-8E69-D762E116BAF9}" srcId="{78251059-B50F-440E-8A9F-CD9F00B93C26}" destId="{F9D4F8B1-EBCF-4295-BA87-EADFF0BB9DBA}" srcOrd="0" destOrd="0" parTransId="{09EC0865-66C5-4CB8-9414-3A02A20F7444}" sibTransId="{C956D7FF-B5F6-41F6-82D1-30C9A1AE1439}"/>
    <dgm:cxn modelId="{D6D004D1-964A-48D0-8272-755BE8DA614D}" type="presOf" srcId="{0C111516-C48E-466A-AD09-832C4DD3D12A}" destId="{B3D9765E-7337-4126-92D6-9116099255C8}" srcOrd="1" destOrd="0" presId="urn:microsoft.com/office/officeart/2005/8/layout/list1"/>
    <dgm:cxn modelId="{F15EC822-51C8-4134-A666-36A557AC7F11}" srcId="{78251059-B50F-440E-8A9F-CD9F00B93C26}" destId="{0C111516-C48E-466A-AD09-832C4DD3D12A}" srcOrd="2" destOrd="0" parTransId="{DDED2DE3-1FCD-4873-B76C-B1DADE172853}" sibTransId="{41B720F4-DBB1-40A9-AC8B-5458BDFB6750}"/>
    <dgm:cxn modelId="{9E30B57E-B05E-49F4-B407-C212824DC3E6}" srcId="{78251059-B50F-440E-8A9F-CD9F00B93C26}" destId="{4195EE5B-69BC-4DDE-BAE0-13B6AD07D4C3}" srcOrd="1" destOrd="0" parTransId="{266C6DF5-E16E-495A-BEBB-68A8E0AC9598}" sibTransId="{FC524C7A-CBA5-41E9-87A5-7226987D5DF3}"/>
    <dgm:cxn modelId="{B5146589-03A5-4208-85DA-7BA47046D557}" type="presOf" srcId="{4195EE5B-69BC-4DDE-BAE0-13B6AD07D4C3}" destId="{378CE108-A78D-4970-9A3E-55205C5C0018}" srcOrd="0" destOrd="0" presId="urn:microsoft.com/office/officeart/2005/8/layout/list1"/>
    <dgm:cxn modelId="{2ABB7D2A-FA73-44AF-9990-951EC32E1029}" type="presOf" srcId="{F9D4F8B1-EBCF-4295-BA87-EADFF0BB9DBA}" destId="{3239AD02-8494-43A1-A688-3FFD92AE47CB}" srcOrd="1" destOrd="0" presId="urn:microsoft.com/office/officeart/2005/8/layout/list1"/>
    <dgm:cxn modelId="{865DE82A-774B-4965-BCC4-5A1BE6CFD0C6}" type="presOf" srcId="{4195EE5B-69BC-4DDE-BAE0-13B6AD07D4C3}" destId="{7279A060-C7E4-4A2B-9CC0-E06588F12518}" srcOrd="1" destOrd="0" presId="urn:microsoft.com/office/officeart/2005/8/layout/list1"/>
    <dgm:cxn modelId="{946F425E-1523-4A7D-ADAF-F4DA7ECF09AE}" type="presOf" srcId="{0C111516-C48E-466A-AD09-832C4DD3D12A}" destId="{72B8E0DB-57A9-4C26-8B73-5867B239F16E}" srcOrd="0" destOrd="0" presId="urn:microsoft.com/office/officeart/2005/8/layout/list1"/>
    <dgm:cxn modelId="{73D45EA9-8852-4EC5-B517-8BF4F0CACF56}" type="presParOf" srcId="{2B7A9852-A29A-4E4A-9910-79383914FAE1}" destId="{DE0AA35F-BAB0-4EDC-BD95-1FED521AF406}" srcOrd="0" destOrd="0" presId="urn:microsoft.com/office/officeart/2005/8/layout/list1"/>
    <dgm:cxn modelId="{CD4DF693-4390-484A-8AF2-CD91688EE032}" type="presParOf" srcId="{DE0AA35F-BAB0-4EDC-BD95-1FED521AF406}" destId="{EF46FA28-0063-4E0F-B2ED-BA0EEFFA7282}" srcOrd="0" destOrd="0" presId="urn:microsoft.com/office/officeart/2005/8/layout/list1"/>
    <dgm:cxn modelId="{86BA1B13-7EAF-4555-BC32-306CB22DA44E}" type="presParOf" srcId="{DE0AA35F-BAB0-4EDC-BD95-1FED521AF406}" destId="{3239AD02-8494-43A1-A688-3FFD92AE47CB}" srcOrd="1" destOrd="0" presId="urn:microsoft.com/office/officeart/2005/8/layout/list1"/>
    <dgm:cxn modelId="{D0917E68-296C-4C47-BC7A-3186F35B9FA4}" type="presParOf" srcId="{2B7A9852-A29A-4E4A-9910-79383914FAE1}" destId="{084D8E3D-7BFD-494D-907F-EBBD915CFCCC}" srcOrd="1" destOrd="0" presId="urn:microsoft.com/office/officeart/2005/8/layout/list1"/>
    <dgm:cxn modelId="{59863011-FCCA-4A71-A93F-B49F8527726E}" type="presParOf" srcId="{2B7A9852-A29A-4E4A-9910-79383914FAE1}" destId="{ACFDACE2-B044-4022-A9C1-B32D63AD677D}" srcOrd="2" destOrd="0" presId="urn:microsoft.com/office/officeart/2005/8/layout/list1"/>
    <dgm:cxn modelId="{2684DFE5-2A61-42E8-B7A0-98750EC0C46D}" type="presParOf" srcId="{2B7A9852-A29A-4E4A-9910-79383914FAE1}" destId="{E9882A7E-E7FB-4940-8D0A-C08B882D3370}" srcOrd="3" destOrd="0" presId="urn:microsoft.com/office/officeart/2005/8/layout/list1"/>
    <dgm:cxn modelId="{C4CE0C43-C17A-401D-8B89-53B3F6CCFBD5}" type="presParOf" srcId="{2B7A9852-A29A-4E4A-9910-79383914FAE1}" destId="{AE0C8A31-D547-4F9D-A267-5843F844F613}" srcOrd="4" destOrd="0" presId="urn:microsoft.com/office/officeart/2005/8/layout/list1"/>
    <dgm:cxn modelId="{AA288844-1180-42E8-9400-9749BFD43C9D}" type="presParOf" srcId="{AE0C8A31-D547-4F9D-A267-5843F844F613}" destId="{378CE108-A78D-4970-9A3E-55205C5C0018}" srcOrd="0" destOrd="0" presId="urn:microsoft.com/office/officeart/2005/8/layout/list1"/>
    <dgm:cxn modelId="{DFF0A9F7-A002-46DB-9CD1-C7F72BD6BE91}" type="presParOf" srcId="{AE0C8A31-D547-4F9D-A267-5843F844F613}" destId="{7279A060-C7E4-4A2B-9CC0-E06588F12518}" srcOrd="1" destOrd="0" presId="urn:microsoft.com/office/officeart/2005/8/layout/list1"/>
    <dgm:cxn modelId="{66CBD9EF-B379-4D8E-B3A8-522BDB420012}" type="presParOf" srcId="{2B7A9852-A29A-4E4A-9910-79383914FAE1}" destId="{E0DE710F-4268-4287-8B65-74AC37A02D56}" srcOrd="5" destOrd="0" presId="urn:microsoft.com/office/officeart/2005/8/layout/list1"/>
    <dgm:cxn modelId="{3B92B116-041C-4F94-A2E8-C97CD4A6D188}" type="presParOf" srcId="{2B7A9852-A29A-4E4A-9910-79383914FAE1}" destId="{29773BE1-0757-4A6B-81CB-76B9E4DDA6C9}" srcOrd="6" destOrd="0" presId="urn:microsoft.com/office/officeart/2005/8/layout/list1"/>
    <dgm:cxn modelId="{59AA2360-7155-4765-A54D-6EC52CF5E7B9}" type="presParOf" srcId="{2B7A9852-A29A-4E4A-9910-79383914FAE1}" destId="{3AF874E9-82C8-4411-A2C9-D2679AD18EC4}" srcOrd="7" destOrd="0" presId="urn:microsoft.com/office/officeart/2005/8/layout/list1"/>
    <dgm:cxn modelId="{3352B2A0-FCBB-438F-A8C5-9B629DCA862A}" type="presParOf" srcId="{2B7A9852-A29A-4E4A-9910-79383914FAE1}" destId="{78C41F30-27CB-4BBD-BD0B-3E89B82A5095}" srcOrd="8" destOrd="0" presId="urn:microsoft.com/office/officeart/2005/8/layout/list1"/>
    <dgm:cxn modelId="{06ECB3CD-5B92-402A-AA74-E9B72302FB2B}" type="presParOf" srcId="{78C41F30-27CB-4BBD-BD0B-3E89B82A5095}" destId="{72B8E0DB-57A9-4C26-8B73-5867B239F16E}" srcOrd="0" destOrd="0" presId="urn:microsoft.com/office/officeart/2005/8/layout/list1"/>
    <dgm:cxn modelId="{7924233D-2EC0-470B-868B-E7CDA9558311}" type="presParOf" srcId="{78C41F30-27CB-4BBD-BD0B-3E89B82A5095}" destId="{B3D9765E-7337-4126-92D6-9116099255C8}" srcOrd="1" destOrd="0" presId="urn:microsoft.com/office/officeart/2005/8/layout/list1"/>
    <dgm:cxn modelId="{02197608-4364-411E-A3D0-FBAA53CBD3F9}" type="presParOf" srcId="{2B7A9852-A29A-4E4A-9910-79383914FAE1}" destId="{2FDEBB55-1059-4153-951D-8B321343E530}" srcOrd="9" destOrd="0" presId="urn:microsoft.com/office/officeart/2005/8/layout/list1"/>
    <dgm:cxn modelId="{23429988-8303-4D1E-8639-1811154971B4}" type="presParOf" srcId="{2B7A9852-A29A-4E4A-9910-79383914FAE1}" destId="{709FD8C2-55B5-47FE-B2C1-B8A39399F48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A787676-58C2-4AF2-9D67-807A75ADC280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DE6E7D-222C-46CA-AE90-8BC165A5B44A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rtl="0"/>
          <a:r>
            <a:rPr lang="ru-RU" sz="2000" dirty="0" smtClean="0"/>
            <a:t>Организована доступная, </a:t>
          </a:r>
          <a:r>
            <a:rPr lang="ru-RU" sz="2000" dirty="0" err="1" smtClean="0"/>
            <a:t>безбарьерная</a:t>
          </a:r>
          <a:r>
            <a:rPr lang="ru-RU" sz="2000" dirty="0" smtClean="0"/>
            <a:t> среда для всех  категорий лиц с ОВЗ</a:t>
          </a:r>
          <a:endParaRPr lang="ru-RU" sz="2000" dirty="0"/>
        </a:p>
      </dgm:t>
    </dgm:pt>
    <dgm:pt modelId="{54702DA6-7770-434C-ADC6-4933AF73EE45}" type="parTrans" cxnId="{4E400BA1-9374-47ED-BD0A-924DA9ADDBF4}">
      <dgm:prSet/>
      <dgm:spPr/>
      <dgm:t>
        <a:bodyPr/>
        <a:lstStyle/>
        <a:p>
          <a:endParaRPr lang="ru-RU"/>
        </a:p>
      </dgm:t>
    </dgm:pt>
    <dgm:pt modelId="{4D554285-7DA6-4EF7-B949-7857F286A290}" type="sibTrans" cxnId="{4E400BA1-9374-47ED-BD0A-924DA9ADDBF4}">
      <dgm:prSet/>
      <dgm:spPr/>
      <dgm:t>
        <a:bodyPr/>
        <a:lstStyle/>
        <a:p>
          <a:endParaRPr lang="ru-RU"/>
        </a:p>
      </dgm:t>
    </dgm:pt>
    <dgm:pt modelId="{A25BAD1C-B3B4-4251-AEE4-FD14F8E19D5F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rtl="0"/>
          <a:r>
            <a:rPr lang="ru-RU" sz="2400" dirty="0" smtClean="0"/>
            <a:t>Есть обученные мастера, </a:t>
          </a:r>
          <a:r>
            <a:rPr lang="ru-RU" sz="2400" dirty="0" err="1" smtClean="0"/>
            <a:t>тьюторы</a:t>
          </a:r>
          <a:r>
            <a:rPr lang="ru-RU" sz="2400" dirty="0" smtClean="0"/>
            <a:t> и ассистенты, которые готовы принять и работать с  лицами с ОВЗ</a:t>
          </a:r>
          <a:endParaRPr lang="ru-RU" sz="2400" dirty="0"/>
        </a:p>
      </dgm:t>
    </dgm:pt>
    <dgm:pt modelId="{19FE9917-C12F-4761-859D-5DEFE2A241FD}" type="parTrans" cxnId="{72B04D3B-3F1F-4673-B8F3-00B4FCB1EB38}">
      <dgm:prSet/>
      <dgm:spPr/>
      <dgm:t>
        <a:bodyPr/>
        <a:lstStyle/>
        <a:p>
          <a:endParaRPr lang="ru-RU"/>
        </a:p>
      </dgm:t>
    </dgm:pt>
    <dgm:pt modelId="{00F485A9-F866-4781-A90A-4236EAD3C6F9}" type="sibTrans" cxnId="{72B04D3B-3F1F-4673-B8F3-00B4FCB1EB38}">
      <dgm:prSet/>
      <dgm:spPr/>
      <dgm:t>
        <a:bodyPr/>
        <a:lstStyle/>
        <a:p>
          <a:endParaRPr lang="ru-RU"/>
        </a:p>
      </dgm:t>
    </dgm:pt>
    <dgm:pt modelId="{4C87ECE1-B3E6-463E-917A-404471B94D53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rtl="0"/>
          <a:r>
            <a:rPr lang="ru-RU" sz="2800" b="1" dirty="0" smtClean="0"/>
            <a:t>Во всех пространствах много новых форм и  технологий включения в среду</a:t>
          </a:r>
          <a:endParaRPr lang="ru-RU" sz="2800" dirty="0"/>
        </a:p>
      </dgm:t>
    </dgm:pt>
    <dgm:pt modelId="{33A29AF8-2F2A-47F7-BD80-82B213F9F2BE}" type="parTrans" cxnId="{56B2FF12-1E84-4051-A829-B67005FC4754}">
      <dgm:prSet/>
      <dgm:spPr/>
      <dgm:t>
        <a:bodyPr/>
        <a:lstStyle/>
        <a:p>
          <a:endParaRPr lang="ru-RU"/>
        </a:p>
      </dgm:t>
    </dgm:pt>
    <dgm:pt modelId="{DD233849-E1AF-4473-B1EC-020A0C2E4086}" type="sibTrans" cxnId="{56B2FF12-1E84-4051-A829-B67005FC4754}">
      <dgm:prSet/>
      <dgm:spPr/>
      <dgm:t>
        <a:bodyPr/>
        <a:lstStyle/>
        <a:p>
          <a:endParaRPr lang="ru-RU"/>
        </a:p>
      </dgm:t>
    </dgm:pt>
    <dgm:pt modelId="{63D243F5-6C92-47CC-BBB3-DFB78AC31B31}" type="pres">
      <dgm:prSet presAssocID="{8A787676-58C2-4AF2-9D67-807A75ADC28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DA09E8-55D3-4D0A-974E-BA9B11E9BAEC}" type="pres">
      <dgm:prSet presAssocID="{C5DE6E7D-222C-46CA-AE90-8BC165A5B44A}" presName="composite" presStyleCnt="0"/>
      <dgm:spPr/>
    </dgm:pt>
    <dgm:pt modelId="{D5103F00-C051-4839-8FC9-E007242A7998}" type="pres">
      <dgm:prSet presAssocID="{C5DE6E7D-222C-46CA-AE90-8BC165A5B44A}" presName="imgShp" presStyleLbl="fgImgPlace1" presStyleIdx="0" presStyleCnt="3" custScaleX="163263" custScaleY="156991" custLinFactNeighborX="-65898" custLinFactNeighborY="184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7F0965D-4347-48F0-8170-564684641E9B}" type="pres">
      <dgm:prSet presAssocID="{C5DE6E7D-222C-46CA-AE90-8BC165A5B44A}" presName="txShp" presStyleLbl="node1" presStyleIdx="0" presStyleCnt="3" custScaleX="113867" custLinFactNeighborX="6932" custLinFactNeighborY="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B6C85-1EEB-4764-ABF0-D68EB42E5E19}" type="pres">
      <dgm:prSet presAssocID="{4D554285-7DA6-4EF7-B949-7857F286A290}" presName="spacing" presStyleCnt="0"/>
      <dgm:spPr/>
    </dgm:pt>
    <dgm:pt modelId="{263C0328-F3E1-4A1A-B8C1-C3EC0590932B}" type="pres">
      <dgm:prSet presAssocID="{A25BAD1C-B3B4-4251-AEE4-FD14F8E19D5F}" presName="composite" presStyleCnt="0"/>
      <dgm:spPr/>
    </dgm:pt>
    <dgm:pt modelId="{B1DDF694-C62D-4829-AD49-6DECAA87EADF}" type="pres">
      <dgm:prSet presAssocID="{A25BAD1C-B3B4-4251-AEE4-FD14F8E19D5F}" presName="imgShp" presStyleLbl="fgImgPlace1" presStyleIdx="1" presStyleCnt="3" custScaleX="164835" custScaleY="154421" custLinFactNeighborX="-65898" custLinFactNeighborY="598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4D29D8DD-3992-4A44-B924-C4532C163ABE}" type="pres">
      <dgm:prSet presAssocID="{A25BAD1C-B3B4-4251-AEE4-FD14F8E19D5F}" presName="txShp" presStyleLbl="node1" presStyleIdx="1" presStyleCnt="3" custScaleX="112089" custScaleY="128916" custLinFactNeighborX="6829" custLinFactNeighborY="1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D93A8-AED2-40B3-A00D-6B690119FC76}" type="pres">
      <dgm:prSet presAssocID="{00F485A9-F866-4781-A90A-4236EAD3C6F9}" presName="spacing" presStyleCnt="0"/>
      <dgm:spPr/>
    </dgm:pt>
    <dgm:pt modelId="{97FD760D-C004-41D2-9B96-5F44140C7FB9}" type="pres">
      <dgm:prSet presAssocID="{4C87ECE1-B3E6-463E-917A-404471B94D53}" presName="composite" presStyleCnt="0"/>
      <dgm:spPr/>
    </dgm:pt>
    <dgm:pt modelId="{C82DEBBB-B37D-4E42-816C-C433F9BCD8D6}" type="pres">
      <dgm:prSet presAssocID="{4C87ECE1-B3E6-463E-917A-404471B94D53}" presName="imgShp" presStyleLbl="fgImgPlace1" presStyleIdx="2" presStyleCnt="3" custScaleX="151126" custScaleY="156513" custLinFactNeighborX="-70250" custLinFactNeighborY="244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9F2F6293-EEE0-4B01-8241-E7C2AE28D1ED}" type="pres">
      <dgm:prSet presAssocID="{4C87ECE1-B3E6-463E-917A-404471B94D53}" presName="txShp" presStyleLbl="node1" presStyleIdx="2" presStyleCnt="3" custScaleX="112151" custScaleY="150361" custLinFactNeighborX="5859" custLinFactNeighborY="-15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B04D3B-3F1F-4673-B8F3-00B4FCB1EB38}" srcId="{8A787676-58C2-4AF2-9D67-807A75ADC280}" destId="{A25BAD1C-B3B4-4251-AEE4-FD14F8E19D5F}" srcOrd="1" destOrd="0" parTransId="{19FE9917-C12F-4761-859D-5DEFE2A241FD}" sibTransId="{00F485A9-F866-4781-A90A-4236EAD3C6F9}"/>
    <dgm:cxn modelId="{7170A8C2-6CF6-4498-8846-0B834FA5C97B}" type="presOf" srcId="{4C87ECE1-B3E6-463E-917A-404471B94D53}" destId="{9F2F6293-EEE0-4B01-8241-E7C2AE28D1ED}" srcOrd="0" destOrd="0" presId="urn:microsoft.com/office/officeart/2005/8/layout/vList3#1"/>
    <dgm:cxn modelId="{56B2FF12-1E84-4051-A829-B67005FC4754}" srcId="{8A787676-58C2-4AF2-9D67-807A75ADC280}" destId="{4C87ECE1-B3E6-463E-917A-404471B94D53}" srcOrd="2" destOrd="0" parTransId="{33A29AF8-2F2A-47F7-BD80-82B213F9F2BE}" sibTransId="{DD233849-E1AF-4473-B1EC-020A0C2E4086}"/>
    <dgm:cxn modelId="{05A59D52-4191-4903-A653-C25FA4E6B5A9}" type="presOf" srcId="{A25BAD1C-B3B4-4251-AEE4-FD14F8E19D5F}" destId="{4D29D8DD-3992-4A44-B924-C4532C163ABE}" srcOrd="0" destOrd="0" presId="urn:microsoft.com/office/officeart/2005/8/layout/vList3#1"/>
    <dgm:cxn modelId="{4E400BA1-9374-47ED-BD0A-924DA9ADDBF4}" srcId="{8A787676-58C2-4AF2-9D67-807A75ADC280}" destId="{C5DE6E7D-222C-46CA-AE90-8BC165A5B44A}" srcOrd="0" destOrd="0" parTransId="{54702DA6-7770-434C-ADC6-4933AF73EE45}" sibTransId="{4D554285-7DA6-4EF7-B949-7857F286A290}"/>
    <dgm:cxn modelId="{0852C40A-74FE-4A36-825D-280568AD7FD4}" type="presOf" srcId="{8A787676-58C2-4AF2-9D67-807A75ADC280}" destId="{63D243F5-6C92-47CC-BBB3-DFB78AC31B31}" srcOrd="0" destOrd="0" presId="urn:microsoft.com/office/officeart/2005/8/layout/vList3#1"/>
    <dgm:cxn modelId="{72A53E50-D15F-4852-81E4-FEE3D1415BBC}" type="presOf" srcId="{C5DE6E7D-222C-46CA-AE90-8BC165A5B44A}" destId="{27F0965D-4347-48F0-8170-564684641E9B}" srcOrd="0" destOrd="0" presId="urn:microsoft.com/office/officeart/2005/8/layout/vList3#1"/>
    <dgm:cxn modelId="{49784E89-9694-4DB9-A9E8-FCBC5731FB6A}" type="presParOf" srcId="{63D243F5-6C92-47CC-BBB3-DFB78AC31B31}" destId="{0BDA09E8-55D3-4D0A-974E-BA9B11E9BAEC}" srcOrd="0" destOrd="0" presId="urn:microsoft.com/office/officeart/2005/8/layout/vList3#1"/>
    <dgm:cxn modelId="{EC7BCCC2-51A9-4938-8C16-32427F39B104}" type="presParOf" srcId="{0BDA09E8-55D3-4D0A-974E-BA9B11E9BAEC}" destId="{D5103F00-C051-4839-8FC9-E007242A7998}" srcOrd="0" destOrd="0" presId="urn:microsoft.com/office/officeart/2005/8/layout/vList3#1"/>
    <dgm:cxn modelId="{81472F1E-C0C7-4860-8799-545E113A7A1D}" type="presParOf" srcId="{0BDA09E8-55D3-4D0A-974E-BA9B11E9BAEC}" destId="{27F0965D-4347-48F0-8170-564684641E9B}" srcOrd="1" destOrd="0" presId="urn:microsoft.com/office/officeart/2005/8/layout/vList3#1"/>
    <dgm:cxn modelId="{8D631632-2408-4B98-8EA5-DABE684D8951}" type="presParOf" srcId="{63D243F5-6C92-47CC-BBB3-DFB78AC31B31}" destId="{628B6C85-1EEB-4764-ABF0-D68EB42E5E19}" srcOrd="1" destOrd="0" presId="urn:microsoft.com/office/officeart/2005/8/layout/vList3#1"/>
    <dgm:cxn modelId="{1ACB5109-B2AE-4B60-9089-D4AFBDE4A279}" type="presParOf" srcId="{63D243F5-6C92-47CC-BBB3-DFB78AC31B31}" destId="{263C0328-F3E1-4A1A-B8C1-C3EC0590932B}" srcOrd="2" destOrd="0" presId="urn:microsoft.com/office/officeart/2005/8/layout/vList3#1"/>
    <dgm:cxn modelId="{04F05D3D-8C2F-4AAB-A488-58EF7339F1E2}" type="presParOf" srcId="{263C0328-F3E1-4A1A-B8C1-C3EC0590932B}" destId="{B1DDF694-C62D-4829-AD49-6DECAA87EADF}" srcOrd="0" destOrd="0" presId="urn:microsoft.com/office/officeart/2005/8/layout/vList3#1"/>
    <dgm:cxn modelId="{8AE514BA-2399-4F80-BFC6-87DB7D55F0C0}" type="presParOf" srcId="{263C0328-F3E1-4A1A-B8C1-C3EC0590932B}" destId="{4D29D8DD-3992-4A44-B924-C4532C163ABE}" srcOrd="1" destOrd="0" presId="urn:microsoft.com/office/officeart/2005/8/layout/vList3#1"/>
    <dgm:cxn modelId="{9184ADB4-3AE4-4E65-83EB-81EADE8277BD}" type="presParOf" srcId="{63D243F5-6C92-47CC-BBB3-DFB78AC31B31}" destId="{5D3D93A8-AED2-40B3-A00D-6B690119FC76}" srcOrd="3" destOrd="0" presId="urn:microsoft.com/office/officeart/2005/8/layout/vList3#1"/>
    <dgm:cxn modelId="{E8DECA5E-731C-43A3-AFE3-FDA88BBFCC1E}" type="presParOf" srcId="{63D243F5-6C92-47CC-BBB3-DFB78AC31B31}" destId="{97FD760D-C004-41D2-9B96-5F44140C7FB9}" srcOrd="4" destOrd="0" presId="urn:microsoft.com/office/officeart/2005/8/layout/vList3#1"/>
    <dgm:cxn modelId="{B7530B9C-B7ED-46D7-AEC2-3CD073B33DD2}" type="presParOf" srcId="{97FD760D-C004-41D2-9B96-5F44140C7FB9}" destId="{C82DEBBB-B37D-4E42-816C-C433F9BCD8D6}" srcOrd="0" destOrd="0" presId="urn:microsoft.com/office/officeart/2005/8/layout/vList3#1"/>
    <dgm:cxn modelId="{56FD1309-7D19-4F62-914F-F22DEB3D9B14}" type="presParOf" srcId="{97FD760D-C004-41D2-9B96-5F44140C7FB9}" destId="{9F2F6293-EEE0-4B01-8241-E7C2AE28D1ED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C60A7-9719-4C95-9BB0-945D02F105C0}">
      <dsp:nvSpPr>
        <dsp:cNvPr id="0" name=""/>
        <dsp:cNvSpPr/>
      </dsp:nvSpPr>
      <dsp:spPr>
        <a:xfrm>
          <a:off x="925963" y="0"/>
          <a:ext cx="4525963" cy="4525963"/>
        </a:xfrm>
        <a:prstGeom prst="triangle">
          <a:avLst/>
        </a:prstGeom>
        <a:solidFill>
          <a:srgbClr val="FFFF00"/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BC48F-4A27-4032-8327-A3DFADE48D88}">
      <dsp:nvSpPr>
        <dsp:cNvPr id="0" name=""/>
        <dsp:cNvSpPr/>
      </dsp:nvSpPr>
      <dsp:spPr>
        <a:xfrm>
          <a:off x="3188944" y="453038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1. Экономические</a:t>
          </a:r>
          <a:endParaRPr lang="ru-RU" sz="2500" kern="1200" dirty="0"/>
        </a:p>
      </dsp:txBody>
      <dsp:txXfrm>
        <a:off x="3220359" y="484453"/>
        <a:ext cx="2879045" cy="580705"/>
      </dsp:txXfrm>
    </dsp:sp>
    <dsp:sp modelId="{B12A2FE3-766F-4AB5-A4C1-D8FB98FBDDD0}">
      <dsp:nvSpPr>
        <dsp:cNvPr id="0" name=""/>
        <dsp:cNvSpPr/>
      </dsp:nvSpPr>
      <dsp:spPr>
        <a:xfrm>
          <a:off x="3188944" y="1177015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2. Политические</a:t>
          </a:r>
          <a:endParaRPr lang="ru-RU" sz="2500" kern="1200" dirty="0"/>
        </a:p>
      </dsp:txBody>
      <dsp:txXfrm>
        <a:off x="3220359" y="1208430"/>
        <a:ext cx="2879045" cy="580705"/>
      </dsp:txXfrm>
    </dsp:sp>
    <dsp:sp modelId="{21D85467-2925-4853-BF61-010B719F3DA7}">
      <dsp:nvSpPr>
        <dsp:cNvPr id="0" name=""/>
        <dsp:cNvSpPr/>
      </dsp:nvSpPr>
      <dsp:spPr>
        <a:xfrm>
          <a:off x="3188944" y="1900992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3. Социальные</a:t>
          </a:r>
          <a:endParaRPr lang="ru-RU" sz="2500" kern="1200" dirty="0"/>
        </a:p>
      </dsp:txBody>
      <dsp:txXfrm>
        <a:off x="3220359" y="1932407"/>
        <a:ext cx="2879045" cy="580705"/>
      </dsp:txXfrm>
    </dsp:sp>
    <dsp:sp modelId="{CEA96173-7A60-46FB-B6DB-ED9FD80EA480}">
      <dsp:nvSpPr>
        <dsp:cNvPr id="0" name=""/>
        <dsp:cNvSpPr/>
      </dsp:nvSpPr>
      <dsp:spPr>
        <a:xfrm>
          <a:off x="3188944" y="2624970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4.Культурные</a:t>
          </a:r>
          <a:endParaRPr lang="ru-RU" sz="2500" kern="1200" dirty="0"/>
        </a:p>
      </dsp:txBody>
      <dsp:txXfrm>
        <a:off x="3220359" y="2656385"/>
        <a:ext cx="2879045" cy="580705"/>
      </dsp:txXfrm>
    </dsp:sp>
    <dsp:sp modelId="{643D6FC4-3F8A-4B7A-A141-DB22CD97D2A2}">
      <dsp:nvSpPr>
        <dsp:cNvPr id="0" name=""/>
        <dsp:cNvSpPr/>
      </dsp:nvSpPr>
      <dsp:spPr>
        <a:xfrm>
          <a:off x="3188944" y="3348947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baseline="0" dirty="0" smtClean="0"/>
            <a:t>5. Моральные</a:t>
          </a:r>
          <a:endParaRPr lang="ru-RU" sz="2500" kern="1200" baseline="0" dirty="0"/>
        </a:p>
      </dsp:txBody>
      <dsp:txXfrm>
        <a:off x="3220359" y="3380362"/>
        <a:ext cx="2879045" cy="580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F0F62-21D9-4902-94F7-0D9D1DD80FEE}">
      <dsp:nvSpPr>
        <dsp:cNvPr id="0" name=""/>
        <dsp:cNvSpPr/>
      </dsp:nvSpPr>
      <dsp:spPr>
        <a:xfrm>
          <a:off x="169748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изменение ментальности после кризиса девяностых, </a:t>
          </a:r>
          <a:endParaRPr lang="ru-RU" sz="2200" kern="1200" dirty="0"/>
        </a:p>
      </dsp:txBody>
      <dsp:txXfrm>
        <a:off x="169748" y="608106"/>
        <a:ext cx="4033550" cy="1260484"/>
      </dsp:txXfrm>
    </dsp:sp>
    <dsp:sp modelId="{1E16918E-AA3A-4CA8-A58B-BCDEC789CA0F}">
      <dsp:nvSpPr>
        <dsp:cNvPr id="0" name=""/>
        <dsp:cNvSpPr/>
      </dsp:nvSpPr>
      <dsp:spPr>
        <a:xfrm>
          <a:off x="1684" y="426036"/>
          <a:ext cx="882339" cy="1323508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56F01-065A-428C-A547-C4E3B38DDAC7}">
      <dsp:nvSpPr>
        <dsp:cNvPr id="0" name=""/>
        <dsp:cNvSpPr/>
      </dsp:nvSpPr>
      <dsp:spPr>
        <a:xfrm>
          <a:off x="4561077" y="60810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разрушение идеологии  и нравственности</a:t>
          </a:r>
          <a:br>
            <a:rPr lang="ru-RU" sz="2200" kern="1200" dirty="0" smtClean="0"/>
          </a:br>
          <a:endParaRPr lang="ru-RU" sz="2200" kern="1200" dirty="0"/>
        </a:p>
      </dsp:txBody>
      <dsp:txXfrm>
        <a:off x="4561077" y="608106"/>
        <a:ext cx="4033550" cy="1260484"/>
      </dsp:txXfrm>
    </dsp:sp>
    <dsp:sp modelId="{E1EFDD50-8CE1-424E-A389-A075D8374024}">
      <dsp:nvSpPr>
        <dsp:cNvPr id="0" name=""/>
        <dsp:cNvSpPr/>
      </dsp:nvSpPr>
      <dsp:spPr>
        <a:xfrm>
          <a:off x="4393012" y="426036"/>
          <a:ext cx="882339" cy="1323508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D4CB7-E83E-4F7D-8BBC-203EA12F48B6}">
      <dsp:nvSpPr>
        <dsp:cNvPr id="0" name=""/>
        <dsp:cNvSpPr/>
      </dsp:nvSpPr>
      <dsp:spPr>
        <a:xfrm>
          <a:off x="2365412" y="2194916"/>
          <a:ext cx="4033550" cy="12604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768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Потеря духовных ценностей</a:t>
          </a:r>
          <a:endParaRPr lang="ru-RU" sz="2200" kern="1200" dirty="0"/>
        </a:p>
      </dsp:txBody>
      <dsp:txXfrm>
        <a:off x="2365412" y="2194916"/>
        <a:ext cx="4033550" cy="1260484"/>
      </dsp:txXfrm>
    </dsp:sp>
    <dsp:sp modelId="{FD840DCC-78F9-42A4-B876-9A913681F133}">
      <dsp:nvSpPr>
        <dsp:cNvPr id="0" name=""/>
        <dsp:cNvSpPr/>
      </dsp:nvSpPr>
      <dsp:spPr>
        <a:xfrm>
          <a:off x="2197348" y="2012846"/>
          <a:ext cx="882339" cy="1323508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F5FB8-24B8-4FAD-9E6A-53D31198B5F6}">
      <dsp:nvSpPr>
        <dsp:cNvPr id="0" name=""/>
        <dsp:cNvSpPr/>
      </dsp:nvSpPr>
      <dsp:spPr>
        <a:xfrm rot="16200000">
          <a:off x="1178718" y="-1178718"/>
          <a:ext cx="1940718" cy="42981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культура</a:t>
          </a:r>
          <a:endParaRPr lang="ru-RU" sz="4100" kern="1200" dirty="0"/>
        </a:p>
      </dsp:txBody>
      <dsp:txXfrm rot="5400000">
        <a:off x="-1" y="1"/>
        <a:ext cx="4298156" cy="1455538"/>
      </dsp:txXfrm>
    </dsp:sp>
    <dsp:sp modelId="{2CFB8D01-D607-4198-90A0-0543DAC212DF}">
      <dsp:nvSpPr>
        <dsp:cNvPr id="0" name=""/>
        <dsp:cNvSpPr/>
      </dsp:nvSpPr>
      <dsp:spPr>
        <a:xfrm>
          <a:off x="4298156" y="0"/>
          <a:ext cx="4298156" cy="1940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образование</a:t>
          </a:r>
          <a:endParaRPr lang="ru-RU" sz="4100" kern="1200" dirty="0"/>
        </a:p>
      </dsp:txBody>
      <dsp:txXfrm>
        <a:off x="4298156" y="0"/>
        <a:ext cx="4298156" cy="1455538"/>
      </dsp:txXfrm>
    </dsp:sp>
    <dsp:sp modelId="{407CB127-D358-49C0-8128-5F446127F26F}">
      <dsp:nvSpPr>
        <dsp:cNvPr id="0" name=""/>
        <dsp:cNvSpPr/>
      </dsp:nvSpPr>
      <dsp:spPr>
        <a:xfrm rot="10800000">
          <a:off x="0" y="1940718"/>
          <a:ext cx="4298156" cy="1940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искусство</a:t>
          </a:r>
          <a:endParaRPr lang="ru-RU" sz="4100" kern="1200" dirty="0"/>
        </a:p>
      </dsp:txBody>
      <dsp:txXfrm rot="10800000">
        <a:off x="0" y="2425898"/>
        <a:ext cx="4298156" cy="1455538"/>
      </dsp:txXfrm>
    </dsp:sp>
    <dsp:sp modelId="{5FED3344-18F0-45C4-A0FA-551F27D4782E}">
      <dsp:nvSpPr>
        <dsp:cNvPr id="0" name=""/>
        <dsp:cNvSpPr/>
      </dsp:nvSpPr>
      <dsp:spPr>
        <a:xfrm rot="5400000">
          <a:off x="5476874" y="761999"/>
          <a:ext cx="1940718" cy="42981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наука</a:t>
          </a:r>
          <a:endParaRPr lang="ru-RU" sz="4100" kern="1200" dirty="0"/>
        </a:p>
      </dsp:txBody>
      <dsp:txXfrm rot="-5400000">
        <a:off x="4298155" y="2425898"/>
        <a:ext cx="4298156" cy="1455538"/>
      </dsp:txXfrm>
    </dsp:sp>
    <dsp:sp modelId="{78C9C78D-A1CC-4930-A63D-B7A5A0707755}">
      <dsp:nvSpPr>
        <dsp:cNvPr id="0" name=""/>
        <dsp:cNvSpPr/>
      </dsp:nvSpPr>
      <dsp:spPr>
        <a:xfrm>
          <a:off x="3008709" y="1455538"/>
          <a:ext cx="2578893" cy="97035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Образ Я</a:t>
          </a:r>
          <a:endParaRPr lang="ru-RU" sz="4100" kern="1200" dirty="0"/>
        </a:p>
      </dsp:txBody>
      <dsp:txXfrm>
        <a:off x="3056078" y="1502907"/>
        <a:ext cx="2484155" cy="8756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AFB93-1F19-4BDF-AF6D-0353B19A2492}">
      <dsp:nvSpPr>
        <dsp:cNvPr id="0" name=""/>
        <dsp:cNvSpPr/>
      </dsp:nvSpPr>
      <dsp:spPr>
        <a:xfrm>
          <a:off x="1193006" y="0"/>
          <a:ext cx="6210299" cy="3881437"/>
        </a:xfrm>
        <a:prstGeom prst="swooshArrow">
          <a:avLst>
            <a:gd name="adj1" fmla="val 25000"/>
            <a:gd name="adj2" fmla="val 25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36E17-F782-4DA5-A839-7139C7FB54E6}">
      <dsp:nvSpPr>
        <dsp:cNvPr id="0" name=""/>
        <dsp:cNvSpPr/>
      </dsp:nvSpPr>
      <dsp:spPr>
        <a:xfrm>
          <a:off x="1981714" y="2678967"/>
          <a:ext cx="161467" cy="1614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DE9A80-2E03-4E98-8864-E26987389AF8}">
      <dsp:nvSpPr>
        <dsp:cNvPr id="0" name=""/>
        <dsp:cNvSpPr/>
      </dsp:nvSpPr>
      <dsp:spPr>
        <a:xfrm>
          <a:off x="2062448" y="2759701"/>
          <a:ext cx="1446999" cy="1121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558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сегрегация</a:t>
          </a:r>
          <a:endParaRPr lang="ru-RU" sz="1900" kern="1200" dirty="0"/>
        </a:p>
      </dsp:txBody>
      <dsp:txXfrm>
        <a:off x="2062448" y="2759701"/>
        <a:ext cx="1446999" cy="1121735"/>
      </dsp:txXfrm>
    </dsp:sp>
    <dsp:sp modelId="{FD1B90E0-1C47-48CE-A2F5-E46F93AEFDE6}">
      <dsp:nvSpPr>
        <dsp:cNvPr id="0" name=""/>
        <dsp:cNvSpPr/>
      </dsp:nvSpPr>
      <dsp:spPr>
        <a:xfrm>
          <a:off x="3406978" y="1623993"/>
          <a:ext cx="291884" cy="291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B00A9-D6D2-4593-9E79-8FE67F9492A0}">
      <dsp:nvSpPr>
        <dsp:cNvPr id="0" name=""/>
        <dsp:cNvSpPr/>
      </dsp:nvSpPr>
      <dsp:spPr>
        <a:xfrm>
          <a:off x="3552920" y="1769935"/>
          <a:ext cx="1490471" cy="2111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63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интеграция</a:t>
          </a:r>
          <a:endParaRPr lang="ru-RU" sz="1900" kern="1200" dirty="0"/>
        </a:p>
      </dsp:txBody>
      <dsp:txXfrm>
        <a:off x="3552920" y="1769935"/>
        <a:ext cx="1490471" cy="2111501"/>
      </dsp:txXfrm>
    </dsp:sp>
    <dsp:sp modelId="{2BE37E03-A0A7-4553-B38A-370BD65786DB}">
      <dsp:nvSpPr>
        <dsp:cNvPr id="0" name=""/>
        <dsp:cNvSpPr/>
      </dsp:nvSpPr>
      <dsp:spPr>
        <a:xfrm>
          <a:off x="5121020" y="982003"/>
          <a:ext cx="403669" cy="4036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767E92-3918-4BC8-B4CD-25480A176A31}">
      <dsp:nvSpPr>
        <dsp:cNvPr id="0" name=""/>
        <dsp:cNvSpPr/>
      </dsp:nvSpPr>
      <dsp:spPr>
        <a:xfrm>
          <a:off x="5322855" y="1183838"/>
          <a:ext cx="1490471" cy="2697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896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инклюзия</a:t>
          </a:r>
          <a:endParaRPr lang="ru-RU" sz="1900" kern="1200" dirty="0"/>
        </a:p>
      </dsp:txBody>
      <dsp:txXfrm>
        <a:off x="5322855" y="1183838"/>
        <a:ext cx="1490471" cy="26975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77563-42C5-4E0A-84E2-BD1F3BED0B7B}">
      <dsp:nvSpPr>
        <dsp:cNvPr id="0" name=""/>
        <dsp:cNvSpPr/>
      </dsp:nvSpPr>
      <dsp:spPr>
        <a:xfrm>
          <a:off x="2634259" y="0"/>
          <a:ext cx="10331777" cy="2038786"/>
        </a:xfrm>
        <a:prstGeom prst="rightArrow">
          <a:avLst>
            <a:gd name="adj1" fmla="val 75000"/>
            <a:gd name="adj2" fmla="val 50000"/>
          </a:avLst>
        </a:prstGeom>
        <a:solidFill>
          <a:srgbClr val="FFC000">
            <a:alpha val="90000"/>
          </a:srgb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baseline="0" dirty="0" smtClean="0">
              <a:latin typeface="Calibri" pitchFamily="34" charset="0"/>
              <a:cs typeface="Times New Roman" pitchFamily="18" charset="0"/>
            </a:rPr>
            <a:t>Медицинская модель   сегрегация</a:t>
          </a:r>
          <a:endParaRPr lang="ru-RU" sz="3600" b="1" kern="1200" baseline="0" dirty="0">
            <a:latin typeface="Calibri" pitchFamily="34" charset="0"/>
            <a:cs typeface="Times New Roman" pitchFamily="18" charset="0"/>
          </a:endParaRPr>
        </a:p>
      </dsp:txBody>
      <dsp:txXfrm>
        <a:off x="2634259" y="254848"/>
        <a:ext cx="9567232" cy="1529090"/>
      </dsp:txXfrm>
    </dsp:sp>
    <dsp:sp modelId="{843823E6-C664-4DF4-994D-E2FA8B2CBE15}">
      <dsp:nvSpPr>
        <dsp:cNvPr id="0" name=""/>
        <dsp:cNvSpPr/>
      </dsp:nvSpPr>
      <dsp:spPr>
        <a:xfrm>
          <a:off x="0" y="150384"/>
          <a:ext cx="2672457" cy="1752724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/>
            <a:t>Нач</a:t>
          </a:r>
          <a:r>
            <a:rPr lang="ru-RU" sz="2800" b="1" kern="1200" dirty="0" smtClean="0"/>
            <a:t> 20в-      60-е </a:t>
          </a:r>
          <a:r>
            <a:rPr lang="ru-RU" sz="2800" b="1" kern="1200" dirty="0" err="1" smtClean="0"/>
            <a:t>г.г</a:t>
          </a:r>
          <a:r>
            <a:rPr lang="ru-RU" sz="2800" b="1" kern="1200" dirty="0" smtClean="0"/>
            <a:t>.</a:t>
          </a:r>
          <a:endParaRPr lang="ru-RU" sz="2800" b="1" kern="1200" dirty="0"/>
        </a:p>
      </dsp:txBody>
      <dsp:txXfrm>
        <a:off x="85561" y="235945"/>
        <a:ext cx="2501335" cy="1581602"/>
      </dsp:txXfrm>
    </dsp:sp>
    <dsp:sp modelId="{39A1304E-C66F-4546-8380-8B6D80F2CF37}">
      <dsp:nvSpPr>
        <dsp:cNvPr id="0" name=""/>
        <dsp:cNvSpPr/>
      </dsp:nvSpPr>
      <dsp:spPr>
        <a:xfrm>
          <a:off x="2682923" y="2218625"/>
          <a:ext cx="10309153" cy="1752724"/>
        </a:xfrm>
        <a:prstGeom prst="rightArrow">
          <a:avLst>
            <a:gd name="adj1" fmla="val 75000"/>
            <a:gd name="adj2" fmla="val 50000"/>
          </a:avLst>
        </a:prstGeom>
        <a:solidFill>
          <a:srgbClr val="FFFF00">
            <a:alpha val="90000"/>
          </a:srgb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Модель нормализации </a:t>
          </a:r>
          <a:r>
            <a:rPr lang="ru-RU" sz="3600" b="1" kern="1200" dirty="0" smtClean="0"/>
            <a:t>интеграция:</a:t>
          </a:r>
          <a:endParaRPr lang="ru-RU" sz="3600" b="1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социальная </a:t>
          </a:r>
          <a:r>
            <a:rPr lang="ru-RU" sz="3600" b="1" kern="1200" dirty="0" smtClean="0"/>
            <a:t>и образовательная</a:t>
          </a:r>
          <a:endParaRPr lang="ru-RU" sz="3600" b="1" kern="1200" dirty="0"/>
        </a:p>
      </dsp:txBody>
      <dsp:txXfrm>
        <a:off x="2682923" y="2437716"/>
        <a:ext cx="9651882" cy="1314543"/>
      </dsp:txXfrm>
    </dsp:sp>
    <dsp:sp modelId="{3A374AA4-ECF4-4BBC-BDB1-F7CA9BE5E7CA}">
      <dsp:nvSpPr>
        <dsp:cNvPr id="0" name=""/>
        <dsp:cNvSpPr/>
      </dsp:nvSpPr>
      <dsp:spPr>
        <a:xfrm>
          <a:off x="0" y="2197715"/>
          <a:ext cx="2666571" cy="1752724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60–80-е </a:t>
          </a:r>
          <a:r>
            <a:rPr lang="ru-RU" sz="2800" b="1" kern="1200" dirty="0" err="1" smtClean="0"/>
            <a:t>г.г</a:t>
          </a:r>
          <a:r>
            <a:rPr lang="ru-RU" sz="2800" b="1" kern="1200" dirty="0" smtClean="0"/>
            <a:t>.</a:t>
          </a:r>
          <a:endParaRPr lang="ru-RU" sz="2800" b="1" kern="1200" dirty="0"/>
        </a:p>
      </dsp:txBody>
      <dsp:txXfrm>
        <a:off x="85561" y="2283276"/>
        <a:ext cx="2495449" cy="1581602"/>
      </dsp:txXfrm>
    </dsp:sp>
    <dsp:sp modelId="{AD3A753B-4550-4BEA-BFDD-52254AD52161}">
      <dsp:nvSpPr>
        <dsp:cNvPr id="0" name=""/>
        <dsp:cNvSpPr/>
      </dsp:nvSpPr>
      <dsp:spPr>
        <a:xfrm>
          <a:off x="2650721" y="4081315"/>
          <a:ext cx="10357707" cy="1752724"/>
        </a:xfrm>
        <a:prstGeom prst="rightArrow">
          <a:avLst>
            <a:gd name="adj1" fmla="val 75000"/>
            <a:gd name="adj2" fmla="val 50000"/>
          </a:avLst>
        </a:prstGeom>
        <a:solidFill>
          <a:srgbClr val="FFFF00">
            <a:alpha val="90000"/>
          </a:srgb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Модель включения инклюзия</a:t>
          </a:r>
          <a:endParaRPr lang="ru-RU" sz="3600" b="1" kern="1200" dirty="0"/>
        </a:p>
      </dsp:txBody>
      <dsp:txXfrm>
        <a:off x="2650721" y="4300406"/>
        <a:ext cx="9700436" cy="1314543"/>
      </dsp:txXfrm>
    </dsp:sp>
    <dsp:sp modelId="{57196E8E-985B-4476-B355-FEB5D2E1BF9A}">
      <dsp:nvSpPr>
        <dsp:cNvPr id="0" name=""/>
        <dsp:cNvSpPr/>
      </dsp:nvSpPr>
      <dsp:spPr>
        <a:xfrm>
          <a:off x="0" y="4151188"/>
          <a:ext cx="2649404" cy="1752724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80-е </a:t>
          </a:r>
          <a:r>
            <a:rPr lang="ru-RU" sz="2800" b="1" kern="1200" dirty="0" err="1" smtClean="0"/>
            <a:t>г.г</a:t>
          </a:r>
          <a:r>
            <a:rPr lang="ru-RU" sz="2800" b="1" kern="1200" dirty="0" smtClean="0"/>
            <a:t>. -</a:t>
          </a:r>
          <a:endParaRPr lang="ru-RU" sz="2800" b="1" kern="1200" dirty="0"/>
        </a:p>
      </dsp:txBody>
      <dsp:txXfrm>
        <a:off x="85561" y="4236749"/>
        <a:ext cx="2478282" cy="15816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A0998-6CDB-44C5-A347-564C4667B0D0}">
      <dsp:nvSpPr>
        <dsp:cNvPr id="0" name=""/>
        <dsp:cNvSpPr/>
      </dsp:nvSpPr>
      <dsp:spPr>
        <a:xfrm rot="5400000">
          <a:off x="670319" y="1210071"/>
          <a:ext cx="2016371" cy="335519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57B1C-FE18-4538-ABFA-3313192DDD8E}">
      <dsp:nvSpPr>
        <dsp:cNvPr id="0" name=""/>
        <dsp:cNvSpPr/>
      </dsp:nvSpPr>
      <dsp:spPr>
        <a:xfrm>
          <a:off x="333736" y="2212551"/>
          <a:ext cx="3029089" cy="265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Сегрегация </a:t>
          </a:r>
          <a:r>
            <a:rPr lang="ru-RU" sz="1800" kern="1200" dirty="0" smtClean="0"/>
            <a:t>(специальные детские и взрослые пространства)</a:t>
          </a:r>
          <a:endParaRPr lang="ru-RU" sz="1800" kern="1200" dirty="0"/>
        </a:p>
      </dsp:txBody>
      <dsp:txXfrm>
        <a:off x="333736" y="2212551"/>
        <a:ext cx="3029089" cy="2655174"/>
      </dsp:txXfrm>
    </dsp:sp>
    <dsp:sp modelId="{F256F295-B845-4339-B753-BEC34AB377AD}">
      <dsp:nvSpPr>
        <dsp:cNvPr id="0" name=""/>
        <dsp:cNvSpPr/>
      </dsp:nvSpPr>
      <dsp:spPr>
        <a:xfrm>
          <a:off x="2791300" y="963057"/>
          <a:ext cx="571526" cy="5715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09F302-63F2-4C7D-BA29-C55D3D9556A3}">
      <dsp:nvSpPr>
        <dsp:cNvPr id="0" name=""/>
        <dsp:cNvSpPr/>
      </dsp:nvSpPr>
      <dsp:spPr>
        <a:xfrm rot="5400000">
          <a:off x="4378517" y="292473"/>
          <a:ext cx="2016371" cy="335519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329058-C006-4FB5-9D92-2178CC58C3B2}">
      <dsp:nvSpPr>
        <dsp:cNvPr id="0" name=""/>
        <dsp:cNvSpPr/>
      </dsp:nvSpPr>
      <dsp:spPr>
        <a:xfrm>
          <a:off x="4041934" y="1294954"/>
          <a:ext cx="3029089" cy="265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Интеграция </a:t>
          </a:r>
          <a:r>
            <a:rPr lang="ru-RU" sz="1800" kern="1200" dirty="0" smtClean="0"/>
            <a:t>(объединение лиц с ОВЗ с здоровыми людьми)</a:t>
          </a:r>
          <a:endParaRPr lang="ru-RU" sz="1800" kern="1200" dirty="0"/>
        </a:p>
      </dsp:txBody>
      <dsp:txXfrm>
        <a:off x="4041934" y="1294954"/>
        <a:ext cx="3029089" cy="2655174"/>
      </dsp:txXfrm>
    </dsp:sp>
    <dsp:sp modelId="{CAC9DA45-0BEC-442F-867B-DF11D1FA283E}">
      <dsp:nvSpPr>
        <dsp:cNvPr id="0" name=""/>
        <dsp:cNvSpPr/>
      </dsp:nvSpPr>
      <dsp:spPr>
        <a:xfrm>
          <a:off x="6499498" y="45460"/>
          <a:ext cx="571526" cy="5715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4BAEC5-FB66-47A7-A77C-8ACF8C5BAF98}">
      <dsp:nvSpPr>
        <dsp:cNvPr id="0" name=""/>
        <dsp:cNvSpPr/>
      </dsp:nvSpPr>
      <dsp:spPr>
        <a:xfrm rot="5400000">
          <a:off x="8086714" y="-625123"/>
          <a:ext cx="2016371" cy="335519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7531D-42FD-4714-9172-C7F7B0F4520D}">
      <dsp:nvSpPr>
        <dsp:cNvPr id="0" name=""/>
        <dsp:cNvSpPr/>
      </dsp:nvSpPr>
      <dsp:spPr>
        <a:xfrm>
          <a:off x="7750132" y="377357"/>
          <a:ext cx="3029089" cy="265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Инклюзия </a:t>
          </a:r>
          <a:r>
            <a:rPr lang="ru-RU" sz="1800" kern="1200" dirty="0" smtClean="0"/>
            <a:t>(обслуживание всех категорий инвалидов в условиях массового культурно-образовательного пространства)</a:t>
          </a:r>
          <a:endParaRPr lang="ru-RU" sz="1800" kern="1200" dirty="0"/>
        </a:p>
      </dsp:txBody>
      <dsp:txXfrm>
        <a:off x="7750132" y="377357"/>
        <a:ext cx="3029089" cy="26551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7CAD4-DB19-458D-A158-17AD06C11378}">
      <dsp:nvSpPr>
        <dsp:cNvPr id="0" name=""/>
        <dsp:cNvSpPr/>
      </dsp:nvSpPr>
      <dsp:spPr>
        <a:xfrm>
          <a:off x="1249" y="2918"/>
          <a:ext cx="10889596" cy="1169358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solidFill>
                <a:schemeClr val="tx1"/>
              </a:solidFill>
            </a:rPr>
            <a:t>Социум (игровое пространство)</a:t>
          </a:r>
          <a:endParaRPr lang="ru-RU" sz="5200" kern="1200" dirty="0">
            <a:solidFill>
              <a:schemeClr val="tx1"/>
            </a:solidFill>
          </a:endParaRPr>
        </a:p>
      </dsp:txBody>
      <dsp:txXfrm>
        <a:off x="35498" y="37167"/>
        <a:ext cx="10821098" cy="1100860"/>
      </dsp:txXfrm>
    </dsp:sp>
    <dsp:sp modelId="{A2AF3683-F4E3-4D53-BBCC-EF4ADCB64A2C}">
      <dsp:nvSpPr>
        <dsp:cNvPr id="0" name=""/>
        <dsp:cNvSpPr/>
      </dsp:nvSpPr>
      <dsp:spPr>
        <a:xfrm>
          <a:off x="1249" y="1356039"/>
          <a:ext cx="7113421" cy="116935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tx1"/>
              </a:solidFill>
            </a:rPr>
            <a:t>Культура (искусство)</a:t>
          </a:r>
          <a:endParaRPr lang="ru-RU" sz="2700" kern="1200" dirty="0">
            <a:solidFill>
              <a:schemeClr val="tx1"/>
            </a:solidFill>
          </a:endParaRPr>
        </a:p>
      </dsp:txBody>
      <dsp:txXfrm>
        <a:off x="35498" y="1390288"/>
        <a:ext cx="7044923" cy="1100860"/>
      </dsp:txXfrm>
    </dsp:sp>
    <dsp:sp modelId="{96B7A7BB-13FE-4388-B999-79F0BDB6EB27}">
      <dsp:nvSpPr>
        <dsp:cNvPr id="0" name=""/>
        <dsp:cNvSpPr/>
      </dsp:nvSpPr>
      <dsp:spPr>
        <a:xfrm>
          <a:off x="1249" y="2709159"/>
          <a:ext cx="3483556" cy="116935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нравственность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5498" y="2743408"/>
        <a:ext cx="3415058" cy="1100860"/>
      </dsp:txXfrm>
    </dsp:sp>
    <dsp:sp modelId="{C0D7E116-DE88-4A09-A0D8-70FCCD9FDB77}">
      <dsp:nvSpPr>
        <dsp:cNvPr id="0" name=""/>
        <dsp:cNvSpPr/>
      </dsp:nvSpPr>
      <dsp:spPr>
        <a:xfrm>
          <a:off x="3631115" y="2709159"/>
          <a:ext cx="3483556" cy="116935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духовность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3665364" y="2743408"/>
        <a:ext cx="3415058" cy="1100860"/>
      </dsp:txXfrm>
    </dsp:sp>
    <dsp:sp modelId="{CE5DA069-BC0B-4258-BE92-2ECA2EBFD615}">
      <dsp:nvSpPr>
        <dsp:cNvPr id="0" name=""/>
        <dsp:cNvSpPr/>
      </dsp:nvSpPr>
      <dsp:spPr>
        <a:xfrm>
          <a:off x="7407290" y="1356039"/>
          <a:ext cx="3483556" cy="116935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tx1"/>
              </a:solidFill>
            </a:rPr>
            <a:t>Образование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tx1"/>
              </a:solidFill>
            </a:rPr>
            <a:t>(библиотека)</a:t>
          </a:r>
          <a:endParaRPr lang="ru-RU" sz="2700" kern="1200" dirty="0">
            <a:solidFill>
              <a:schemeClr val="tx1"/>
            </a:solidFill>
          </a:endParaRPr>
        </a:p>
      </dsp:txBody>
      <dsp:txXfrm>
        <a:off x="7441539" y="1390288"/>
        <a:ext cx="3415058" cy="1100860"/>
      </dsp:txXfrm>
    </dsp:sp>
    <dsp:sp modelId="{8260A529-A36A-4011-9CDC-6CC267C6E30A}">
      <dsp:nvSpPr>
        <dsp:cNvPr id="0" name=""/>
        <dsp:cNvSpPr/>
      </dsp:nvSpPr>
      <dsp:spPr>
        <a:xfrm>
          <a:off x="7407290" y="2709159"/>
          <a:ext cx="3483556" cy="116935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Информация: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Для инвалидов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Об инвалидах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7441539" y="2743408"/>
        <a:ext cx="3415058" cy="11008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DACE2-B044-4022-A9C1-B32D63AD677D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39AD02-8494-43A1-A688-3FFD92AE47CB}">
      <dsp:nvSpPr>
        <dsp:cNvPr id="0" name=""/>
        <dsp:cNvSpPr/>
      </dsp:nvSpPr>
      <dsp:spPr>
        <a:xfrm>
          <a:off x="500620" y="19448"/>
          <a:ext cx="10012402" cy="97416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Инклюзия  - </a:t>
          </a:r>
          <a:r>
            <a:rPr lang="ru-RU" sz="3300" kern="1200" dirty="0" smtClean="0">
              <a:solidFill>
                <a:schemeClr val="tx1"/>
              </a:solidFill>
            </a:rPr>
            <a:t>пространство, ведомства, нормативная база?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48175" y="67003"/>
        <a:ext cx="9917292" cy="879050"/>
      </dsp:txXfrm>
    </dsp:sp>
    <dsp:sp modelId="{29773BE1-0757-4A6B-81CB-76B9E4DDA6C9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79A060-C7E4-4A2B-9CC0-E06588F12518}">
      <dsp:nvSpPr>
        <dsp:cNvPr id="0" name=""/>
        <dsp:cNvSpPr/>
      </dsp:nvSpPr>
      <dsp:spPr>
        <a:xfrm>
          <a:off x="500620" y="1516329"/>
          <a:ext cx="10012402" cy="974160"/>
        </a:xfrm>
        <a:prstGeom prst="round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Инклюзия  - </a:t>
          </a:r>
          <a:r>
            <a:rPr lang="ru-RU" sz="3300" kern="1200" dirty="0" smtClean="0">
              <a:solidFill>
                <a:schemeClr val="tx1"/>
              </a:solidFill>
            </a:rPr>
            <a:t>кадры, образование?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48175" y="1563884"/>
        <a:ext cx="9917292" cy="879050"/>
      </dsp:txXfrm>
    </dsp:sp>
    <dsp:sp modelId="{709FD8C2-55B5-47FE-B2C1-B8A39399F480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D9765E-7337-4126-92D6-9116099255C8}">
      <dsp:nvSpPr>
        <dsp:cNvPr id="0" name=""/>
        <dsp:cNvSpPr/>
      </dsp:nvSpPr>
      <dsp:spPr>
        <a:xfrm>
          <a:off x="500620" y="3013209"/>
          <a:ext cx="10012402" cy="974160"/>
        </a:xfrm>
        <a:prstGeom prst="roundRect">
          <a:avLst/>
        </a:prstGeom>
        <a:solidFill>
          <a:srgbClr val="7030A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Инклюзия – </a:t>
          </a:r>
          <a:r>
            <a:rPr lang="ru-RU" sz="3300" kern="1200" dirty="0" smtClean="0">
              <a:solidFill>
                <a:schemeClr val="tx1"/>
              </a:solidFill>
            </a:rPr>
            <a:t>технологии, методы работы?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48175" y="3060764"/>
        <a:ext cx="9917292" cy="8790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0965D-4347-48F0-8170-564684641E9B}">
      <dsp:nvSpPr>
        <dsp:cNvPr id="0" name=""/>
        <dsp:cNvSpPr/>
      </dsp:nvSpPr>
      <dsp:spPr>
        <a:xfrm rot="10800000">
          <a:off x="1972072" y="310419"/>
          <a:ext cx="8108591" cy="1042216"/>
        </a:xfrm>
        <a:prstGeom prst="homePlate">
          <a:avLst/>
        </a:prstGeom>
        <a:solidFill>
          <a:schemeClr val="accent6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58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Организована доступная, </a:t>
          </a:r>
          <a:r>
            <a:rPr lang="ru-RU" sz="2000" kern="1200" dirty="0" err="1" smtClean="0"/>
            <a:t>безбарьерная</a:t>
          </a:r>
          <a:r>
            <a:rPr lang="ru-RU" sz="2000" kern="1200" dirty="0" smtClean="0"/>
            <a:t> среда для всех  категорий лиц с ОВЗ</a:t>
          </a:r>
          <a:endParaRPr lang="ru-RU" sz="2000" kern="1200" dirty="0"/>
        </a:p>
      </dsp:txBody>
      <dsp:txXfrm rot="10800000">
        <a:off x="2232626" y="310419"/>
        <a:ext cx="7848037" cy="1042216"/>
      </dsp:txXfrm>
    </dsp:sp>
    <dsp:sp modelId="{D5103F00-C051-4839-8FC9-E007242A7998}">
      <dsp:nvSpPr>
        <dsp:cNvPr id="0" name=""/>
        <dsp:cNvSpPr/>
      </dsp:nvSpPr>
      <dsp:spPr>
        <a:xfrm>
          <a:off x="434603" y="22460"/>
          <a:ext cx="1701553" cy="163618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29D8DD-3992-4A44-B924-C4532C163ABE}">
      <dsp:nvSpPr>
        <dsp:cNvPr id="0" name=""/>
        <dsp:cNvSpPr/>
      </dsp:nvSpPr>
      <dsp:spPr>
        <a:xfrm rot="10800000">
          <a:off x="2063794" y="2094565"/>
          <a:ext cx="7981978" cy="1343583"/>
        </a:xfrm>
        <a:prstGeom prst="homePlate">
          <a:avLst/>
        </a:prstGeom>
        <a:solidFill>
          <a:schemeClr val="accent6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588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Есть обученные мастера, </a:t>
          </a:r>
          <a:r>
            <a:rPr lang="ru-RU" sz="2400" kern="1200" dirty="0" err="1" smtClean="0"/>
            <a:t>тьюторы</a:t>
          </a:r>
          <a:r>
            <a:rPr lang="ru-RU" sz="2400" kern="1200" dirty="0" smtClean="0"/>
            <a:t> и ассистенты, которые готовы принять и работать с  лицами с ОВЗ</a:t>
          </a:r>
          <a:endParaRPr lang="ru-RU" sz="2400" kern="1200" dirty="0"/>
        </a:p>
      </dsp:txBody>
      <dsp:txXfrm rot="10800000">
        <a:off x="2399690" y="2094565"/>
        <a:ext cx="7646082" cy="1343583"/>
      </dsp:txXfrm>
    </dsp:sp>
    <dsp:sp modelId="{B1DDF694-C62D-4829-AD49-6DECAA87EADF}">
      <dsp:nvSpPr>
        <dsp:cNvPr id="0" name=""/>
        <dsp:cNvSpPr/>
      </dsp:nvSpPr>
      <dsp:spPr>
        <a:xfrm>
          <a:off x="462161" y="2012850"/>
          <a:ext cx="1717936" cy="160940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F6293-EEE0-4B01-8241-E7C2AE28D1ED}">
      <dsp:nvSpPr>
        <dsp:cNvPr id="0" name=""/>
        <dsp:cNvSpPr/>
      </dsp:nvSpPr>
      <dsp:spPr>
        <a:xfrm rot="10800000">
          <a:off x="1955688" y="3887263"/>
          <a:ext cx="7986393" cy="1567086"/>
        </a:xfrm>
        <a:prstGeom prst="homePlate">
          <a:avLst/>
        </a:prstGeom>
        <a:solidFill>
          <a:schemeClr val="accent6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588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Во всех пространствах много новых форм и  технологий включения в среду</a:t>
          </a:r>
          <a:endParaRPr lang="ru-RU" sz="2800" kern="1200" dirty="0"/>
        </a:p>
      </dsp:txBody>
      <dsp:txXfrm rot="10800000">
        <a:off x="2347459" y="3887263"/>
        <a:ext cx="7594622" cy="1567086"/>
      </dsp:txXfrm>
    </dsp:sp>
    <dsp:sp modelId="{C82DEBBB-B37D-4E42-816C-C433F9BCD8D6}">
      <dsp:nvSpPr>
        <dsp:cNvPr id="0" name=""/>
        <dsp:cNvSpPr/>
      </dsp:nvSpPr>
      <dsp:spPr>
        <a:xfrm>
          <a:off x="451419" y="3874246"/>
          <a:ext cx="1575059" cy="163120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35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7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6604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64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180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1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376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77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60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90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62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67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4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84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856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89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9F36C-0C71-4182-BC92-F2D0154D90B3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FF5FE4-9928-4162-B2A3-C4F28E9F88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99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mmons.wikimedia.org/wiki/File:Mariinskoelogo.jpg?uselang=r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2452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Инклюзия в современном культурно-образовательном пространстве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93502" y="4180113"/>
            <a:ext cx="7360298" cy="199684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altLang="ru-RU" dirty="0"/>
              <a:t>Профессор </a:t>
            </a:r>
            <a:endParaRPr lang="ru-RU" altLang="ru-RU" dirty="0" smtClean="0"/>
          </a:p>
          <a:p>
            <a:pPr marL="0" indent="0" algn="r">
              <a:buNone/>
            </a:pPr>
            <a:r>
              <a:rPr lang="ru-RU" altLang="ru-RU" dirty="0" smtClean="0"/>
              <a:t>кафедры коррекционной </a:t>
            </a:r>
            <a:r>
              <a:rPr lang="ru-RU" altLang="ru-RU" dirty="0"/>
              <a:t>педагогики и коррекционной </a:t>
            </a:r>
            <a:r>
              <a:rPr lang="ru-RU" altLang="ru-RU" dirty="0" smtClean="0"/>
              <a:t>психологии</a:t>
            </a:r>
          </a:p>
          <a:p>
            <a:pPr marL="0" indent="0" algn="r">
              <a:buNone/>
            </a:pPr>
            <a:r>
              <a:rPr lang="ru-RU" altLang="ru-RU" dirty="0" smtClean="0"/>
              <a:t> </a:t>
            </a:r>
            <a:r>
              <a:rPr lang="ru-RU" altLang="ru-RU" dirty="0"/>
              <a:t>ЛГУ им. </a:t>
            </a:r>
            <a:r>
              <a:rPr lang="ru-RU" altLang="ru-RU" dirty="0" err="1"/>
              <a:t>А.С.Пушкина</a:t>
            </a:r>
            <a:endParaRPr lang="ru-RU" altLang="ru-RU" dirty="0"/>
          </a:p>
          <a:p>
            <a:pPr marL="0" indent="0" algn="r">
              <a:buNone/>
            </a:pPr>
            <a:r>
              <a:rPr lang="ru-RU" altLang="ru-RU" dirty="0"/>
              <a:t> доктор </a:t>
            </a:r>
            <a:r>
              <a:rPr lang="ru-RU" altLang="ru-RU" dirty="0" err="1"/>
              <a:t>пед.наук</a:t>
            </a:r>
            <a:r>
              <a:rPr lang="ru-RU" altLang="ru-RU" dirty="0"/>
              <a:t> ОВЧИННИКОВА Т.С.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1045028" y="2463282"/>
            <a:ext cx="4161453" cy="38909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О </a:t>
            </a:r>
            <a:r>
              <a:rPr lang="ru-RU" sz="2400" b="1" dirty="0" smtClean="0">
                <a:solidFill>
                  <a:schemeClr val="tx1"/>
                </a:solidFill>
              </a:rPr>
              <a:t>будущем невозможно говорить вне  оценки </a:t>
            </a:r>
            <a:r>
              <a:rPr lang="ru-RU" sz="2400" b="1" dirty="0">
                <a:solidFill>
                  <a:schemeClr val="tx1"/>
                </a:solidFill>
              </a:rPr>
              <a:t>прошлого и настоящего.</a:t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85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609600"/>
            <a:ext cx="11737909" cy="13208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История организации культурно-образовательного пространства для лиц с ОВЗ в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160589"/>
            <a:ext cx="11327363" cy="4697411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2000" b="1" dirty="0"/>
              <a:t>Трошин </a:t>
            </a:r>
            <a:r>
              <a:rPr lang="ru-RU" sz="2000" b="1" dirty="0" smtClean="0"/>
              <a:t>Григорий </a:t>
            </a:r>
            <a:r>
              <a:rPr lang="ru-RU" sz="2000" b="1" dirty="0"/>
              <a:t>Яковлевич (1874- умер 13 марта 1938 </a:t>
            </a:r>
            <a:r>
              <a:rPr lang="ru-RU" sz="2000" b="1" dirty="0" smtClean="0"/>
              <a:t>года в Праге)</a:t>
            </a:r>
            <a:endParaRPr lang="ru-RU" sz="2000" b="1" dirty="0"/>
          </a:p>
          <a:p>
            <a:pPr fontAlgn="base"/>
            <a:r>
              <a:rPr lang="ru-RU" sz="2000" dirty="0" smtClean="0"/>
              <a:t>С </a:t>
            </a:r>
            <a:r>
              <a:rPr lang="ru-RU" sz="2000" dirty="0"/>
              <a:t>августа </a:t>
            </a:r>
            <a:r>
              <a:rPr lang="ru-RU" sz="2000" b="1" dirty="0"/>
              <a:t>1901</a:t>
            </a:r>
            <a:r>
              <a:rPr lang="ru-RU" sz="2000" dirty="0"/>
              <a:t> года работает в петербургской больнице </a:t>
            </a:r>
            <a:r>
              <a:rPr lang="ru-RU" sz="2000" dirty="0" smtClean="0"/>
              <a:t>для </a:t>
            </a:r>
            <a:r>
              <a:rPr lang="ru-RU" sz="2000" dirty="0"/>
              <a:t>душевнобольных, где проходит путь от ординатора до директора больницы. Г. </a:t>
            </a:r>
            <a:r>
              <a:rPr lang="ru-RU" sz="2000" b="1" dirty="0"/>
              <a:t>Св. Николая Чудотворца </a:t>
            </a:r>
            <a:r>
              <a:rPr lang="ru-RU" sz="2000" dirty="0" smtClean="0"/>
              <a:t>Я</a:t>
            </a:r>
            <a:r>
              <a:rPr lang="ru-RU" sz="2000" dirty="0"/>
              <a:t>. Трошин сблизился с </a:t>
            </a:r>
            <a:r>
              <a:rPr lang="ru-RU" sz="2000" dirty="0" smtClean="0"/>
              <a:t> </a:t>
            </a:r>
            <a:r>
              <a:rPr lang="ru-RU" sz="2000" dirty="0" err="1" smtClean="0"/>
              <a:t>В.М.Бехтеревым</a:t>
            </a:r>
            <a:r>
              <a:rPr lang="ru-RU" sz="2000" dirty="0" smtClean="0"/>
              <a:t> и </a:t>
            </a:r>
            <a:r>
              <a:rPr lang="ru-RU" sz="2000" dirty="0"/>
              <a:t>под его руководством подготовил диссертацию на степень доктора медицины «О сочетательных системах больших полушарий» (СПб, 1903). В 1906 году Г. Я. Трошин создал по собственному проекту первую в России школу-лечебницу для детей с отклонениями в развитии. </a:t>
            </a:r>
            <a:endParaRPr lang="ru-RU" sz="2000" dirty="0" smtClean="0"/>
          </a:p>
          <a:p>
            <a:pPr fontAlgn="base"/>
            <a:endParaRPr lang="ru-RU" sz="2000" dirty="0"/>
          </a:p>
          <a:p>
            <a:pPr fontAlgn="base"/>
            <a:r>
              <a:rPr lang="ru-RU" sz="2000" b="1" dirty="0" err="1"/>
              <a:t>Все́волод</a:t>
            </a:r>
            <a:r>
              <a:rPr lang="ru-RU" sz="2000" b="1" dirty="0"/>
              <a:t> </a:t>
            </a:r>
            <a:r>
              <a:rPr lang="ru-RU" sz="2000" b="1" dirty="0" err="1"/>
              <a:t>Петро́вич</a:t>
            </a:r>
            <a:r>
              <a:rPr lang="ru-RU" sz="2000" b="1" dirty="0"/>
              <a:t> </a:t>
            </a:r>
            <a:r>
              <a:rPr lang="ru-RU" sz="2000" b="1" dirty="0" err="1" smtClean="0"/>
              <a:t>Ка́щенко</a:t>
            </a:r>
            <a:r>
              <a:rPr lang="ru-RU" sz="2000" b="1" dirty="0" smtClean="0"/>
              <a:t> ( 1870- 1943)</a:t>
            </a:r>
          </a:p>
          <a:p>
            <a:pPr fontAlgn="base"/>
            <a:endParaRPr lang="ru-RU" sz="2000" dirty="0" smtClean="0">
              <a:solidFill>
                <a:schemeClr val="tx1"/>
              </a:solidFill>
            </a:endParaRPr>
          </a:p>
          <a:p>
            <a:pPr algn="just" fontAlgn="base"/>
            <a:r>
              <a:rPr lang="ru-RU" sz="2000" dirty="0"/>
              <a:t>Организовал в 1908 году в Москве частную школу-санаторий под официальным названием </a:t>
            </a:r>
            <a:r>
              <a:rPr lang="ru-RU" sz="2000" dirty="0" smtClean="0"/>
              <a:t>Школа-санаторий для дефективных детей доктора </a:t>
            </a:r>
            <a:r>
              <a:rPr lang="ru-RU" sz="2000" dirty="0" err="1" smtClean="0"/>
              <a:t>В.П.Кащенко</a:t>
            </a:r>
            <a:r>
              <a:rPr lang="ru-RU" sz="2000" dirty="0" smtClean="0"/>
              <a:t> — </a:t>
            </a:r>
            <a:r>
              <a:rPr lang="ru-RU" sz="2000" dirty="0"/>
              <a:t>одно из первых в России учреждений для детей с интеллектуальной недостаточностью и трудностями поведе</a:t>
            </a:r>
            <a:r>
              <a:rPr lang="ru-RU" dirty="0"/>
              <a:t>ния. </a:t>
            </a:r>
          </a:p>
        </p:txBody>
      </p:sp>
    </p:spTree>
    <p:extLst>
      <p:ext uri="{BB962C8B-B14F-4D97-AF65-F5344CB8AC3E}">
        <p14:creationId xmlns:p14="http://schemas.microsoft.com/office/powerpoint/2010/main" val="2948448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Эволюция культурно-образовательного пространства для  лиц с ОВЗ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677862" y="2160588"/>
          <a:ext cx="10780129" cy="4912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8431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Культурно-образовательное пространство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677863" y="2160588"/>
          <a:ext cx="10892096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3192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148509" cy="1320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Признаки инклюзивного культурно-образовательного пространства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0399"/>
            <a:ext cx="10515600" cy="47969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Ограничение в предоставлении услуг по минимуму и включение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 с ОВЗ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среду по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максимуму;</a:t>
            </a:r>
          </a:p>
          <a:p>
            <a:pPr marL="0" indent="0" algn="just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Дружественность по отношению к людям с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инвалидностью;</a:t>
            </a:r>
          </a:p>
          <a:p>
            <a:endParaRPr lang="en-US" sz="3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Услуги предоставляются в равной степени всем категориям населения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жительства;</a:t>
            </a:r>
          </a:p>
          <a:p>
            <a:endParaRPr lang="en-US" sz="3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ориентированы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т.е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направлены на конкретного потребителя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</a:t>
            </a: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имеющихся у него ограничений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318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Проблемы социума в условиях инклюзии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11514666" cy="4694335"/>
          </a:xfrm>
        </p:spPr>
        <p:txBody>
          <a:bodyPr>
            <a:noAutofit/>
          </a:bodyPr>
          <a:lstStyle/>
          <a:p>
            <a:r>
              <a:rPr lang="ru-RU" i="1" dirty="0" smtClean="0">
                <a:latin typeface="Arial Black" panose="020B0A04020102020204" pitchFamily="34" charset="0"/>
              </a:rPr>
              <a:t>1</a:t>
            </a:r>
            <a:r>
              <a:rPr lang="ru-RU" i="1" dirty="0">
                <a:latin typeface="Arial Black" panose="020B0A04020102020204" pitchFamily="34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Архитектурная и информационная доступность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решена;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Большинство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 знают 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проблемах инвалидности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готовы 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обслуживанию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инвалидностью;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Люди с инвалидностью испытывают психологические барьеры при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посещении социальных пространств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4.Формальное и принудительное сопровождение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07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>
              <a:defRPr/>
            </a:pPr>
            <a:r>
              <a:rPr lang="ru-RU" sz="4000" dirty="0" smtClean="0"/>
              <a:t>Размышления об инклюзии</a:t>
            </a:r>
            <a:endParaRPr lang="ru-RU" sz="4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772259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20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49289" y="274639"/>
            <a:ext cx="11905860" cy="490537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Дефектолог в культурно-образовательном пространстве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5789520"/>
              </p:ext>
            </p:extLst>
          </p:nvPr>
        </p:nvGraphicFramePr>
        <p:xfrm>
          <a:off x="1178766" y="1143228"/>
          <a:ext cx="10708433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520517">
            <a:off x="744896" y="1011930"/>
            <a:ext cx="6362700" cy="4912665"/>
          </a:xfrm>
        </p:spPr>
        <p:txBody>
          <a:bodyPr>
            <a:normAutofit/>
          </a:bodyPr>
          <a:lstStyle/>
          <a:p>
            <a:r>
              <a:rPr lang="ru-RU" sz="2700" i="1" dirty="0" smtClean="0"/>
              <a:t>Теперь,</a:t>
            </a:r>
            <a:br>
              <a:rPr lang="ru-RU" sz="2700" i="1" dirty="0" smtClean="0"/>
            </a:br>
            <a:r>
              <a:rPr lang="ru-RU" sz="2700" i="1" dirty="0" smtClean="0"/>
              <a:t>когда мы научились летать по воздуху,</a:t>
            </a:r>
            <a:br>
              <a:rPr lang="ru-RU" sz="2700" i="1" dirty="0" smtClean="0"/>
            </a:br>
            <a:r>
              <a:rPr lang="ru-RU" sz="2700" i="1" dirty="0" smtClean="0"/>
              <a:t>как птицы,</a:t>
            </a:r>
            <a:br>
              <a:rPr lang="ru-RU" sz="2700" i="1" dirty="0" smtClean="0"/>
            </a:br>
            <a:r>
              <a:rPr lang="ru-RU" sz="2700" i="1" dirty="0" smtClean="0"/>
              <a:t>плавать под водой, как рыбы,</a:t>
            </a:r>
            <a:br>
              <a:rPr lang="ru-RU" sz="2700" i="1" dirty="0" smtClean="0"/>
            </a:br>
            <a:r>
              <a:rPr lang="ru-RU" sz="2700" i="1" dirty="0" smtClean="0"/>
              <a:t>нам не хватает только одного:</a:t>
            </a:r>
            <a:br>
              <a:rPr lang="ru-RU" sz="2700" i="1" dirty="0" smtClean="0"/>
            </a:br>
            <a:r>
              <a:rPr lang="ru-RU" sz="2700" i="1" dirty="0" smtClean="0"/>
              <a:t>научиться жить на земле,</a:t>
            </a:r>
            <a:br>
              <a:rPr lang="ru-RU" sz="2700" i="1" dirty="0" smtClean="0"/>
            </a:br>
            <a:r>
              <a:rPr lang="ru-RU" sz="2700" i="1" dirty="0" smtClean="0"/>
              <a:t>как люди</a:t>
            </a:r>
            <a:r>
              <a:rPr lang="ru-RU" sz="2700" b="1" dirty="0" smtClean="0"/>
              <a:t>.»</a:t>
            </a:r>
            <a:br>
              <a:rPr lang="ru-RU" sz="2700" b="1" dirty="0" smtClean="0"/>
            </a:br>
            <a:r>
              <a:rPr lang="ru-RU" sz="2700" i="1" dirty="0" smtClean="0"/>
              <a:t>Бернард Шоу.</a:t>
            </a:r>
            <a:r>
              <a:rPr lang="ru-RU" sz="27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47600">
            <a:off x="2284159" y="3544106"/>
            <a:ext cx="10549789" cy="2284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5591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1052513"/>
            <a:ext cx="7024688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Спасибо за внимание!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mtClean="0">
                <a:solidFill>
                  <a:schemeClr val="tx2">
                    <a:satMod val="130000"/>
                  </a:schemeClr>
                </a:solidFill>
              </a:rPr>
              <a:t>ots58@inbox.ru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64515" name="Picture 2" descr="C:\Users\эндрю\Desktop\aktivnyiy-rebeno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9963" y="2205038"/>
            <a:ext cx="2762250" cy="1657350"/>
          </a:xfrm>
        </p:spPr>
      </p:pic>
      <p:pic>
        <p:nvPicPr>
          <p:cNvPr id="64516" name="Picture 2" descr="C:\Users\эндрю\Desktop\adhd_bo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6985">
            <a:off x="1325563" y="2733675"/>
            <a:ext cx="4095751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2" descr="C:\Users\эндрю\Desktop\381574_1395-800x6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8714">
            <a:off x="5746750" y="4078288"/>
            <a:ext cx="2516188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43467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3"/>
          <p:cNvSpPr>
            <a:spLocks noGrp="1"/>
          </p:cNvSpPr>
          <p:nvPr>
            <p:ph type="title"/>
          </p:nvPr>
        </p:nvSpPr>
        <p:spPr>
          <a:xfrm>
            <a:off x="1981200" y="320675"/>
            <a:ext cx="7239000" cy="1143000"/>
          </a:xfrm>
        </p:spPr>
        <p:txBody>
          <a:bodyPr/>
          <a:lstStyle/>
          <a:p>
            <a:pPr eaLnBrk="1" hangingPunct="1"/>
            <a:r>
              <a:rPr lang="ru-RU" altLang="ru-RU" sz="2400"/>
              <a:t>Различия между поколениями</a:t>
            </a:r>
            <a:br>
              <a:rPr lang="ru-RU" altLang="ru-RU" sz="2400"/>
            </a:br>
            <a:r>
              <a:rPr lang="ru-RU" altLang="ru-RU" sz="2400"/>
              <a:t>(дети 1990г.г. и  дети 2015 г.)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338715"/>
              </p:ext>
            </p:extLst>
          </p:nvPr>
        </p:nvGraphicFramePr>
        <p:xfrm>
          <a:off x="2351584" y="1600201"/>
          <a:ext cx="70567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565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Предпосылки реформы образования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69325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18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Формирование  духовных ценностей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664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anchor="ctr"/>
          <a:lstStyle/>
          <a:p>
            <a:pPr algn="ctr" eaLnBrk="1" hangingPunct="1"/>
            <a:r>
              <a:rPr lang="ru-RU" altLang="ru-RU" sz="4000" dirty="0"/>
              <a:t>Эволюция развития отношений к </a:t>
            </a:r>
            <a:r>
              <a:rPr lang="ru-RU" altLang="ru-RU" sz="4000" dirty="0" smtClean="0"/>
              <a:t>инвалидам</a:t>
            </a:r>
            <a:endParaRPr lang="ru-RU" altLang="ru-RU" sz="4000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4294967295"/>
          </p:nvPr>
        </p:nvSpPr>
        <p:spPr>
          <a:xfrm>
            <a:off x="163287" y="1690687"/>
            <a:ext cx="12028714" cy="448627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период 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от агрессии и нетерпимости 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осознанию необходимости заботится о людях с отклонениями в развитии. </a:t>
            </a:r>
            <a:endPara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период 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переход от осознания </a:t>
            </a:r>
            <a:r>
              <a:rPr lang="ru-RU" alt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 призрения лиц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отклонениями в развитии к осознанию возможности обучения хотя бы части из них. </a:t>
            </a:r>
          </a:p>
          <a:p>
            <a:pPr algn="just">
              <a:lnSpc>
                <a:spcPct val="8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период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переход от осознания возможности обучения к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осознанию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</a:t>
            </a:r>
            <a:r>
              <a:rPr lang="ru-RU" alt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ности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трех категорий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ей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дифференциация системы специального образования, ее структурное совершенствование,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Пятый период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переход от изоляции к инклюзии.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86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 smtClean="0"/>
              <a:t>Шаги по формированию равных возможностей инвалидов и лиц с ОВЗ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05941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6023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81410912"/>
              </p:ext>
            </p:extLst>
          </p:nvPr>
        </p:nvGraphicFramePr>
        <p:xfrm>
          <a:off x="-816429" y="581025"/>
          <a:ext cx="13008429" cy="590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96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843" y="609600"/>
            <a:ext cx="958487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История организации культурно-образовательного пространства для лиц с ОВЗ в России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22793"/>
            <a:ext cx="12066814" cy="48352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ru-RU" sz="1400" dirty="0" smtClean="0"/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призрения слепых в России началась с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1803 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ода, когда император Александр Первый открыл училище для слепых. В училище было совсем не много учеников, и первоначально оно находилось в Михайловском замке, затем училище для слепых переехало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Иссидоровский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дом убогих на Чкаловском проспекте, дом 22. И при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Иссидоровском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доме убогих был создан Императорский институт слепых. Вот так формулировались цели о создании Института для слепых: «Дать возможность всем слепым заниматься, избавив их от тяжелого и опасного бремени праздности. Бедным слепцам следует доставить источник заработка, спасающего их от прошения милостыни и от нищеты. И всякий человек, потерявший зрение, имеет право на утешение, которое необходимо доставить ему всеми средствами, выработанными в области образования слепых».</a:t>
            </a:r>
          </a:p>
          <a:p>
            <a:endParaRPr lang="ru-RU" sz="2400" dirty="0"/>
          </a:p>
        </p:txBody>
      </p:sp>
      <p:pic>
        <p:nvPicPr>
          <p:cNvPr id="4" name="Рисунок 3" descr="https://upload.wikimedia.org/wikipedia/commons/thumb/9/9a/Mariinskoelogo.jpg/220px-Mariinskoelogo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9868" y="219665"/>
            <a:ext cx="1891711" cy="1413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7611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1079237" cy="13208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История организации культурно-образовательного пространства для лиц с ОВЗ в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10836642" cy="492759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Санкт-Петербургское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училище глухонемых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первое в России специализированное учебное заведение для глухонемых детей. Училище открыто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императрицей Марией Федоровной  в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авловске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1806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г.. </a:t>
            </a:r>
          </a:p>
          <a:p>
            <a:pPr algn="just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училище было рассчитано на 12 «лишенных слуха и глагола» воспитанников (6 мальчиков и 6 девочек) из числа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питомцев Санкт-петербургского Воспитательного дома 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детей из бедных семей служителей и разночинцев, а также детей благородного происхождения. </a:t>
            </a: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7161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592</Words>
  <Application>Microsoft Office PowerPoint</Application>
  <PresentationFormat>Широкоэкранный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Инклюзия в современном культурно-образовательном пространстве</vt:lpstr>
      <vt:lpstr>Различия между поколениями (дети 1990г.г. и  дети 2015 г.)</vt:lpstr>
      <vt:lpstr>Предпосылки реформы образования</vt:lpstr>
      <vt:lpstr>Формирование  духовных ценностей</vt:lpstr>
      <vt:lpstr>Эволюция развития отношений к инвалидам</vt:lpstr>
      <vt:lpstr>Шаги по формированию равных возможностей инвалидов и лиц с ОВЗ</vt:lpstr>
      <vt:lpstr>Презентация PowerPoint</vt:lpstr>
      <vt:lpstr>История организации культурно-образовательного пространства для лиц с ОВЗ в России</vt:lpstr>
      <vt:lpstr>История организации культурно-образовательного пространства для лиц с ОВЗ в России</vt:lpstr>
      <vt:lpstr>История организации культурно-образовательного пространства для лиц с ОВЗ в России</vt:lpstr>
      <vt:lpstr>Эволюция культурно-образовательного пространства для  лиц с ОВЗ</vt:lpstr>
      <vt:lpstr>Культурно-образовательное пространство</vt:lpstr>
      <vt:lpstr>Признаки инклюзивного культурно-образовательного пространства</vt:lpstr>
      <vt:lpstr>Проблемы социума в условиях инклюзии  </vt:lpstr>
      <vt:lpstr>Размышления об инклюзии</vt:lpstr>
      <vt:lpstr>Дефектолог в культурно-образовательном пространстве</vt:lpstr>
      <vt:lpstr>Теперь, когда мы научились летать по воздуху, как птицы, плавать под водой, как рыбы, нам не хватает только одного: научиться жить на земле, как люди.» Бернард Шоу.  </vt:lpstr>
      <vt:lpstr>Спасибо за внимание! ots58@inbox.ru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Инклюзия в современном культурно-образовательном пространстве</dc:title>
  <dc:creator>Овчинникова</dc:creator>
  <cp:lastModifiedBy>Овчинникова</cp:lastModifiedBy>
  <cp:revision>30</cp:revision>
  <dcterms:created xsi:type="dcterms:W3CDTF">2018-04-03T15:30:35Z</dcterms:created>
  <dcterms:modified xsi:type="dcterms:W3CDTF">2018-04-25T06:05:47Z</dcterms:modified>
</cp:coreProperties>
</file>