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33375"/>
            <a:ext cx="74945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4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648"/>
            <a:ext cx="7923213" cy="60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8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0813" cy="6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31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</cp:revision>
  <cp:lastPrinted>2019-01-24T11:06:06Z</cp:lastPrinted>
  <dcterms:modified xsi:type="dcterms:W3CDTF">2019-01-24T11:06:10Z</dcterms:modified>
</cp:coreProperties>
</file>