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7" r:id="rId7"/>
    <p:sldId id="26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652B8A-419E-4678-B4DC-859C14CF3460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4EEABD-3B3D-4DD0-AAE0-3F50415C795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9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12" y="1156153"/>
            <a:ext cx="11027314" cy="485778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ГАОУ ВО ЛО </a:t>
            </a:r>
            <a:b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«Ленинградский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университет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Пушкина»</a:t>
            </a:r>
            <a:r>
              <a:rPr lang="ru-RU" sz="44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научно-исследовательской работе студентов</a:t>
            </a:r>
            <a:br>
              <a:rPr lang="ru-RU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b="1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Н.Г. Дашкевич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878" y="-45468"/>
            <a:ext cx="1549122" cy="16088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84730" y="2659380"/>
            <a:ext cx="8108315" cy="1539240"/>
          </a:xfrm>
        </p:spPr>
        <p:txBody>
          <a:bodyPr/>
          <a:lstStyle/>
          <a:p>
            <a:r>
              <a:rPr lang="ru-RU" altLang="en-US" sz="5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11"/>
            <a:ext cx="12192002" cy="68609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4334" y="276"/>
            <a:ext cx="7869116" cy="1849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СНО </a:t>
            </a:r>
            <a:br>
              <a:rPr lang="ru-RU" sz="72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72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ЛГУ им. А.С. Пушкина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0" y="4730750"/>
            <a:ext cx="8568055" cy="1684020"/>
          </a:xfrm>
        </p:spPr>
        <p:txBody>
          <a:bodyPr>
            <a:noAutofit/>
          </a:bodyPr>
          <a:lstStyle/>
          <a:p>
            <a:r>
              <a:rPr lang="ru-RU" sz="2400" b="1" i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Студенческое научное общество </a:t>
            </a:r>
            <a:r>
              <a:rPr lang="ru-RU" sz="2400" b="1" i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ЛГУ </a:t>
            </a:r>
            <a:r>
              <a:rPr lang="ru-RU" sz="2400" b="1" i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им. А.С. </a:t>
            </a:r>
            <a:r>
              <a:rPr lang="ru-RU" sz="2400" b="1" i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Пушкина – </a:t>
            </a:r>
            <a:r>
              <a:rPr lang="ru-RU" sz="2400" b="1" i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добровольное, самоуправляемое, некоммерческое формирования, созданное по инициативе обучающихся ЛГУ им. А.С. Пушкина, занимающихся научно-исследовательской, инновационной, научно-просветительской деятельностью</a:t>
            </a: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00" y="0"/>
            <a:ext cx="1193800" cy="11131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127" y="145952"/>
            <a:ext cx="3490546" cy="2286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Вовлеченность студентов в научно-исследовательскую деятельность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5057" y="297180"/>
            <a:ext cx="6492240" cy="5257800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году в 143 мероприятиях приняли участие 1734 студента очной формы обучения из 4776 студентов очной формы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6"/>
          <a:stretch/>
        </p:blipFill>
        <p:spPr>
          <a:xfrm>
            <a:off x="4415057" y="2563836"/>
            <a:ext cx="6172424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769" y="483577"/>
            <a:ext cx="3200400" cy="17109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Мероприятия, в которых </a:t>
            </a:r>
            <a:r>
              <a:rPr lang="ru-RU" b="1" dirty="0" smtClean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ежегодно участвуют </a:t>
            </a:r>
            <a:r>
              <a:rPr lang="ru-RU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 студенты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2722" y="297180"/>
            <a:ext cx="7411915" cy="52578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Конкурсы, организованные Федеральным собранием Российской Федерации: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Национальное достояние России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общее количество участников финала 300 человек со всей страны, студенты нашего университета заняли 6 первых мест;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«Веление времени»  - общее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 финала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со всей страны, студенты нашего университета заняли 6 первых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«Наука, творчество, духовность»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общее количество участников финала 300 человек со всей страны, студенты нашего университета заняли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94992"/>
            <a:ext cx="4088210" cy="2963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3" y="4484077"/>
            <a:ext cx="3432842" cy="231648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t="2" r="27607" b="19580"/>
          <a:stretch>
            <a:fillRect/>
          </a:stretch>
        </p:blipFill>
        <p:spPr>
          <a:xfrm>
            <a:off x="7969885" y="3894992"/>
            <a:ext cx="4222115" cy="29055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258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9481"/>
            <a:ext cx="3200400" cy="2286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Мероприятия, в которых ежегодно участвуют наши студенты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3779" y="608867"/>
            <a:ext cx="6492240" cy="52578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конкурс студентов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аспирантов и молодых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 им. М.В.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Ломоносова «Ломоносов» –всего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400 человек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14 студентов ЛГУ выступили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докладами и получили сертификаты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9"/>
          <a:stretch/>
        </p:blipFill>
        <p:spPr>
          <a:xfrm>
            <a:off x="4651131" y="3376246"/>
            <a:ext cx="3091962" cy="3481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9653"/>
            <a:ext cx="4651130" cy="3488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85" y="3369653"/>
            <a:ext cx="4449316" cy="34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7" y="172082"/>
            <a:ext cx="3200400" cy="18252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Мероприятия, в которых ежегодно участвуют наши студенты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06" y="133643"/>
            <a:ext cx="7165731" cy="52578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Олимпиада Миннауки и высшего образования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– профессионал»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участвовали 33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студентки факультета ЕГИТ Дарья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Афонькина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Алёна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Манина завоевали 1 место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Миннауки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высшего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«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страна – моя Россия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всего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762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конкурсантов, Дарья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Афонькина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завоевала 1 место.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537" b="12859"/>
          <a:stretch/>
        </p:blipFill>
        <p:spPr>
          <a:xfrm>
            <a:off x="8954128" y="3104075"/>
            <a:ext cx="3345181" cy="3753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" y="3698890"/>
            <a:ext cx="4212146" cy="3159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70" y="3698890"/>
            <a:ext cx="3744893" cy="2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5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31" y="163536"/>
            <a:ext cx="3200400" cy="2286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Мероприятия, в которых ежегодно участвуют наши студенты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3061" y="626013"/>
            <a:ext cx="6492240" cy="5257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конкурс при поддержке Государственной Думы Федерального собрания Российской Федерации «Моя законотворческая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инициатива».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годы в данном конкурсе приняли участие и получили дипломы 1 и 2 степеней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163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75" y="4250339"/>
            <a:ext cx="4253004" cy="2607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1" b="12259"/>
          <a:stretch/>
        </p:blipFill>
        <p:spPr>
          <a:xfrm>
            <a:off x="0" y="4256738"/>
            <a:ext cx="4211515" cy="26428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6694" b="15646"/>
          <a:stretch/>
        </p:blipFill>
        <p:spPr>
          <a:xfrm>
            <a:off x="8300279" y="4298307"/>
            <a:ext cx="3891721" cy="25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Вовлеченность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студентов в научную деятельность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Замещающее 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5522468"/>
              </p:ext>
            </p:extLst>
          </p:nvPr>
        </p:nvGraphicFramePr>
        <p:xfrm>
          <a:off x="438492" y="2254447"/>
          <a:ext cx="10869105" cy="290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1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278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>
                          <a:solidFill>
                            <a:schemeClr val="tx1"/>
                          </a:solidFill>
                        </a:rPr>
                        <a:t>Международные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</a:rPr>
                        <a:t>Всероссийские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</a:rPr>
                        <a:t>Региональные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chemeClr val="tx1"/>
                          </a:solidFill>
                        </a:rPr>
                        <a:t>Университетские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0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 dirty="0"/>
                        <a:t>Количество </a:t>
                      </a:r>
                      <a:endParaRPr lang="ru-RU" altLang="en-US" sz="2000" b="1" dirty="0" smtClean="0"/>
                    </a:p>
                    <a:p>
                      <a:pPr>
                        <a:buNone/>
                      </a:pPr>
                      <a:r>
                        <a:rPr lang="ru-RU" altLang="en-US" sz="2000" b="1" dirty="0" smtClean="0"/>
                        <a:t>участников</a:t>
                      </a:r>
                      <a:endParaRPr lang="ru-RU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 dirty="0"/>
                        <a:t>221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1"/>
                        <a:t>1190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940"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/>
                        <a:t>Итого: 1734 участника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0" y="0"/>
            <a:ext cx="1568450" cy="14617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65" y="27580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Перспективные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развития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СНО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ЛГУ им. А.С. Пушкина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485" y="2021205"/>
            <a:ext cx="8478520" cy="4023360"/>
          </a:xfrm>
        </p:spPr>
        <p:txBody>
          <a:bodyPr/>
          <a:lstStyle/>
          <a:p>
            <a:pPr>
              <a:buFont typeface="Wingdings" panose="05000000000000000000" charset="0"/>
              <a:buChar char="ü"/>
            </a:pPr>
            <a:r>
              <a:rPr 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увеличение </a:t>
            </a:r>
            <a:r>
              <a:rPr lang="ru-RU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числа студентов</a:t>
            </a:r>
            <a:r>
              <a:rPr 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занимающихся научно-исследовательской деятельностью и </a:t>
            </a:r>
            <a:r>
              <a:rPr lang="ru-RU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участвующих </a:t>
            </a:r>
            <a:r>
              <a:rPr 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научных </a:t>
            </a:r>
            <a:r>
              <a:rPr lang="ru-RU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мероприятиях;</a:t>
            </a:r>
            <a:endParaRPr lang="ru-RU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charset="0"/>
              <a:buChar char="ü"/>
            </a:pPr>
            <a:r>
              <a:rPr 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популяризация науки среди </a:t>
            </a:r>
            <a:r>
              <a:rPr lang="ru-RU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обучающихся через социальные сети;</a:t>
            </a:r>
            <a:endParaRPr lang="ru-RU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charset="0"/>
              <a:buChar char="ü"/>
            </a:pPr>
            <a:r>
              <a:rPr 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уровня взаимодействия СНО ЛГУ им. А.С. Пушкина с различными организациями по вопросам просветительской деятельности.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550" y="0"/>
            <a:ext cx="1568450" cy="14617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</TotalTime>
  <Words>403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Ретро</vt:lpstr>
      <vt:lpstr>  ГАОУ ВО ЛО  «Ленинградский государственный университет  имени А.С. Пушкина»   О научно-исследовательской работе студентов  Н.Г. Дашкевич</vt:lpstr>
      <vt:lpstr>СНО  ЛГУ им. А.С. Пушкина</vt:lpstr>
      <vt:lpstr>Вовлеченность студентов в научно-исследовательскую деятельность</vt:lpstr>
      <vt:lpstr>Мероприятия, в которых ежегодно участвуют наши студенты</vt:lpstr>
      <vt:lpstr>Мероприятия, в которых ежегодно участвуют наши студенты</vt:lpstr>
      <vt:lpstr>Мероприятия, в которых ежегодно участвуют наши студенты</vt:lpstr>
      <vt:lpstr>Мероприятия, в которых ежегодно участвуют наши студенты</vt:lpstr>
      <vt:lpstr>Вовлеченность студентов в научную деятельность</vt:lpstr>
      <vt:lpstr>Перспективные пути развития  СНО ЛГУ им. А.С. Пушкина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Ученом совете  ГАОУ ВО ЛО  «ЛГУ им. А.С. Пушкина» Докладчик – председатель СНО Н.Г. Дашкевич</dc:title>
  <dc:creator>Никита Германович Дашкевич</dc:creator>
  <cp:lastModifiedBy>Никита Германович Дашкевич</cp:lastModifiedBy>
  <cp:revision>21</cp:revision>
  <cp:lastPrinted>2022-01-27T06:13:20Z</cp:lastPrinted>
  <dcterms:created xsi:type="dcterms:W3CDTF">2022-01-21T13:06:00Z</dcterms:created>
  <dcterms:modified xsi:type="dcterms:W3CDTF">2022-01-27T06:14:14Z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5698BD26FA4A4B52898BD76D1CD4D333</vt:lpwstr>
  </property>
  <property fmtid="{D5CDD505-2E9C-101B-9397-08002B2CF9AE}" pid="3" name="KSOProductBuildVer">
    <vt:lpwstr>1049-11.2.0.10443</vt:lpwstr>
  </property>
</Properties>
</file>