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12656" r:id="rId4"/>
    <p:sldId id="12655" r:id="rId5"/>
    <p:sldId id="12657" r:id="rId6"/>
    <p:sldId id="12658" r:id="rId7"/>
    <p:sldId id="12659" r:id="rId8"/>
    <p:sldId id="1266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ED2"/>
    <a:srgbClr val="EF5F47"/>
    <a:srgbClr val="135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3"/>
  </p:normalViewPr>
  <p:slideViewPr>
    <p:cSldViewPr snapToGrid="0" snapToObjects="1">
      <p:cViewPr varScale="1">
        <p:scale>
          <a:sx n="103" d="100"/>
          <a:sy n="103" d="100"/>
        </p:scale>
        <p:origin x="8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7FE65-5E73-0045-A27F-790AEF1DF083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C6F83-540D-334B-BB7A-347CE67234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603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FF9325-CF1A-7B4C-85D3-EF5FB4C0A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9B9634-90EC-4349-B885-E497CA24F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BEB224-2B26-C945-A39B-8BA1DF557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167713-317D-464E-B8FE-E8ACD864A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8A330-8F2B-0A4F-AAA9-07B09924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06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 xmlns:a16="http://schemas.microsoft.com/office/drawing/2014/main"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270182-633A-C34D-9E67-85DA5794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3FBA115-B0FC-FA4F-9F14-D2D903924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B44F62-EE8A-664B-9820-A4CFFACC5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861A109-68FA-5C46-9F60-D6B7B7F33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21AAA0-1DB5-4C4B-8D87-5DE0D678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84C0E4-4A9C-E144-9DEF-E32CC475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584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 xmlns:a16="http://schemas.microsoft.com/office/drawing/2014/main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A0455-2403-2E4B-927B-342B166C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6D1F14-DE79-D14A-AA48-71A673F92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66A967-A52B-B642-891F-AEF183D7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74EFA8-2753-D440-AA94-5801019B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F29A59-9029-ED42-B7B8-290BAFF5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031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 xmlns:a16="http://schemas.microsoft.com/office/drawing/2014/main">
      <p:transition spd="slow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98A37D-00D0-F54C-8FA4-88E3ADD767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A97DB8B-5C79-DA49-919F-2318B2DAB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4C916A-55AD-B246-911E-3406A7637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122273-CBCB-DD45-9604-7D627AD3E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FC97E4-CC56-F142-9AC8-6599A09A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593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 xmlns:a16="http://schemas.microsoft.com/office/drawing/2014/main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2021/4/20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11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2021/4/20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34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43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45FEAC-EBAB-1C42-9539-9D2FB2C0E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7D483B-51AF-2247-9750-8FCA59948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3390BC-756C-3645-89D5-C4F06FC3F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5E5766-CE4B-FD43-B583-0BFD28EF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E2B502-A6CE-BC44-8580-5730FD3C3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500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 xmlns:a16="http://schemas.microsoft.com/office/drawing/2014/main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AA45A3-B3C4-7B42-A722-80008B3C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CD8B44-0E03-3A4E-BAB0-9924D3AB1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5C798F-7736-5741-85BD-6EE5A3CE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0F2FEB-A3E8-4341-B252-C9F4291FA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D39524-EC5D-4A49-9986-075E9C9A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846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 xmlns:a16="http://schemas.microsoft.com/office/drawing/2014/main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ED4E57-45CF-8347-B457-5B632E9C4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1E599C-03C8-FA4D-B951-1DFA68C9E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A3385B-EA07-A444-9338-E787BB422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EEFBE4-788B-154F-A9EE-F127C4B5A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7E9C3A-18EC-9040-B976-18B5096E0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FEBFBD-B6E5-8C4F-AA21-4D82BE1C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64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 xmlns:a16="http://schemas.microsoft.com/office/drawing/2014/main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CA1B2E-14C6-2841-8795-FD7972C3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04163A-3369-0641-B0D3-6ED9F8BFD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BE7FBA6-FF8B-2044-8AB1-D3769E634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EF626E6-DF4A-2F44-91FF-F5E79DE4D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8E96ADC-7F0C-4546-9697-4F857E852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A679827-B901-224B-A3DC-481650CB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38B239-3C3A-D641-8280-4CEAF14D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7025293-DB8C-9F4D-BDC2-C9E95337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631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 xmlns:a16="http://schemas.microsoft.com/office/drawing/2014/main"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CA1B2E-14C6-2841-8795-FD7972C3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04163A-3369-0641-B0D3-6ED9F8BFD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BE7FBA6-FF8B-2044-8AB1-D3769E634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EF626E6-DF4A-2F44-91FF-F5E79DE4D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8E96ADC-7F0C-4546-9697-4F857E852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A679827-B901-224B-A3DC-481650CB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38B239-3C3A-D641-8280-4CEAF14D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7025293-DB8C-9F4D-BDC2-C9E95337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99705" y="6734175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765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 xmlns:a16="http://schemas.microsoft.com/office/drawing/2014/main"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50C43B-B2AA-8644-A3AD-36CBA536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A35B741-9F16-2243-90C1-C799C2E9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A465EF-79BF-9B41-80E7-C5343F9C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130BBA-783C-2B4F-885F-92977496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639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 xmlns:a16="http://schemas.microsoft.com/office/drawing/2014/main"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54F728F-280B-AE4C-8BF0-F1301EF6D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2AA46AC-0483-4741-8FF1-7B5E2F863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92A7D3-55F8-AC48-B09C-F25AA166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9" name="同心圆 8">
            <a:extLst>
              <a:ext uri="{FF2B5EF4-FFF2-40B4-BE49-F238E27FC236}">
                <a16:creationId xmlns:a16="http://schemas.microsoft.com/office/drawing/2014/main" id="{962D5634-D984-714E-A591-D7F5D9481E83}"/>
              </a:ext>
            </a:extLst>
          </p:cNvPr>
          <p:cNvSpPr/>
          <p:nvPr userDrawn="1"/>
        </p:nvSpPr>
        <p:spPr>
          <a:xfrm>
            <a:off x="5063548" y="-1150190"/>
            <a:ext cx="1807995" cy="1735932"/>
          </a:xfrm>
          <a:prstGeom prst="donut">
            <a:avLst>
              <a:gd name="adj" fmla="val 10803"/>
            </a:avLst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F1AD39D-D846-2F4A-93C3-6EE823C49E86}"/>
              </a:ext>
            </a:extLst>
          </p:cNvPr>
          <p:cNvSpPr txBox="1"/>
          <p:nvPr userDrawn="1"/>
        </p:nvSpPr>
        <p:spPr>
          <a:xfrm>
            <a:off x="8021255" y="-358816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8A68A2C-2D89-184D-BBD9-0483011AB05B}"/>
              </a:ext>
            </a:extLst>
          </p:cNvPr>
          <p:cNvSpPr/>
          <p:nvPr userDrawn="1"/>
        </p:nvSpPr>
        <p:spPr>
          <a:xfrm>
            <a:off x="366907" y="229122"/>
            <a:ext cx="4696641" cy="83394"/>
          </a:xfrm>
          <a:prstGeom prst="rect">
            <a:avLst/>
          </a:prstGeom>
          <a:solidFill>
            <a:schemeClr val="accent5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kumimoji="1" lang="zh-CN" altLang="en-US" dirty="0">
              <a:solidFill>
                <a:schemeClr val="tx1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DEABD3E-CE4B-3443-89E8-4701195013DA}"/>
              </a:ext>
            </a:extLst>
          </p:cNvPr>
          <p:cNvSpPr/>
          <p:nvPr userDrawn="1"/>
        </p:nvSpPr>
        <p:spPr>
          <a:xfrm>
            <a:off x="6993038" y="229122"/>
            <a:ext cx="4832055" cy="83394"/>
          </a:xfrm>
          <a:prstGeom prst="rect">
            <a:avLst/>
          </a:prstGeom>
          <a:solidFill>
            <a:schemeClr val="accent5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kumimoji="1" lang="zh-CN" altLang="en-US" dirty="0">
              <a:solidFill>
                <a:schemeClr val="tx1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59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 xmlns:a16="http://schemas.microsoft.com/office/drawing/2014/main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D211C5-88B1-DD40-BEBE-A3E8926BB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44087-386B-144E-94C4-C9C517297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05B940-B9AD-9048-A716-29AFE0FB5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F046DD-C959-A549-8515-6700367C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873A72-C117-FF46-95F8-C22EFAFC3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D9CDD1-68D1-1F46-AF77-672DB830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54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 xmlns:a16="http://schemas.microsoft.com/office/drawing/2014/main"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93328A7-CC21-B349-9F01-56890ED6C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F3680F-C92A-E34C-9494-119D90D64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B19ADA-6B18-A041-B8D5-35C1DFD0F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7F02-9673-4B45-90AC-0B7D8224E4A7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D2D7E9-8AF5-FE41-A074-6E93F2933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CB10ED-73D1-F644-9D17-1067948B0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239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 xmlns:a16="http://schemas.microsoft.com/office/drawing/2014/main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45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a.almazova@mpgu.s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acebook.com/anna.almazova.5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同心圆 27">
            <a:extLst>
              <a:ext uri="{FF2B5EF4-FFF2-40B4-BE49-F238E27FC236}">
                <a16:creationId xmlns:a16="http://schemas.microsoft.com/office/drawing/2014/main" id="{487A1FB0-BC4E-9443-A5F3-9CE26CB55DE6}"/>
              </a:ext>
            </a:extLst>
          </p:cNvPr>
          <p:cNvSpPr/>
          <p:nvPr/>
        </p:nvSpPr>
        <p:spPr>
          <a:xfrm>
            <a:off x="2506566" y="5686971"/>
            <a:ext cx="6364299" cy="6110630"/>
          </a:xfrm>
          <a:prstGeom prst="donut">
            <a:avLst/>
          </a:prstGeom>
          <a:solidFill>
            <a:schemeClr val="accent5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同心圆 26">
            <a:extLst>
              <a:ext uri="{FF2B5EF4-FFF2-40B4-BE49-F238E27FC236}">
                <a16:creationId xmlns:a16="http://schemas.microsoft.com/office/drawing/2014/main" id="{CFBB6850-26F2-C84C-98F3-749E148284AB}"/>
              </a:ext>
            </a:extLst>
          </p:cNvPr>
          <p:cNvSpPr/>
          <p:nvPr/>
        </p:nvSpPr>
        <p:spPr>
          <a:xfrm>
            <a:off x="-505135" y="-240010"/>
            <a:ext cx="2032382" cy="1951375"/>
          </a:xfrm>
          <a:prstGeom prst="donut">
            <a:avLst/>
          </a:prstGeom>
          <a:solidFill>
            <a:schemeClr val="accent5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49DA229-7CCF-F749-B572-5D4218F26541}"/>
              </a:ext>
            </a:extLst>
          </p:cNvPr>
          <p:cNvSpPr txBox="1"/>
          <p:nvPr/>
        </p:nvSpPr>
        <p:spPr>
          <a:xfrm>
            <a:off x="1003768" y="1648267"/>
            <a:ext cx="82545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4000" b="1" i="1" dirty="0">
                <a:solidFill>
                  <a:schemeClr val="accent1"/>
                </a:solidFill>
                <a:cs typeface="+mn-ea"/>
                <a:sym typeface="+mn-lt"/>
              </a:rPr>
              <a:t>Разработка моделей обучения школьников с тяжелыми нарушениями речи </a:t>
            </a:r>
            <a:endParaRPr lang="zh-CN" altLang="en-US" sz="4000" b="1" i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39C62A2B-5739-0149-9D94-C716889BB929}"/>
              </a:ext>
            </a:extLst>
          </p:cNvPr>
          <p:cNvCxnSpPr>
            <a:cxnSpLocks/>
          </p:cNvCxnSpPr>
          <p:nvPr/>
        </p:nvCxnSpPr>
        <p:spPr>
          <a:xfrm>
            <a:off x="2063688" y="4250711"/>
            <a:ext cx="5403994" cy="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>
            <a:extLst>
              <a:ext uri="{FF2B5EF4-FFF2-40B4-BE49-F238E27FC236}">
                <a16:creationId xmlns:a16="http://schemas.microsoft.com/office/drawing/2014/main" id="{0B7074CE-2A63-154E-810B-85655BC0C9C8}"/>
              </a:ext>
            </a:extLst>
          </p:cNvPr>
          <p:cNvSpPr/>
          <p:nvPr/>
        </p:nvSpPr>
        <p:spPr>
          <a:xfrm>
            <a:off x="4625428" y="5950385"/>
            <a:ext cx="2126574" cy="6730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54C4696-AFFE-1748-8B12-B66860144F25}"/>
              </a:ext>
            </a:extLst>
          </p:cNvPr>
          <p:cNvSpPr txBox="1"/>
          <p:nvPr/>
        </p:nvSpPr>
        <p:spPr>
          <a:xfrm>
            <a:off x="4359083" y="4463250"/>
            <a:ext cx="5152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zh-CN" sz="2000" dirty="0">
                <a:cs typeface="+mn-ea"/>
                <a:sym typeface="+mn-lt"/>
              </a:rPr>
              <a:t>Анна Алексеевна </a:t>
            </a:r>
            <a:r>
              <a:rPr lang="ru-RU" altLang="zh-CN" sz="2000" dirty="0" err="1">
                <a:cs typeface="+mn-ea"/>
                <a:sym typeface="+mn-lt"/>
              </a:rPr>
              <a:t>Алмазова</a:t>
            </a:r>
            <a:endParaRPr lang="ru-RU" altLang="zh-CN" sz="2000" dirty="0">
              <a:cs typeface="+mn-ea"/>
              <a:sym typeface="+mn-lt"/>
            </a:endParaRPr>
          </a:p>
          <a:p>
            <a:pPr algn="r"/>
            <a:r>
              <a:rPr lang="ru-RU" altLang="zh-CN" sz="2000" dirty="0">
                <a:cs typeface="+mn-ea"/>
                <a:sym typeface="+mn-lt"/>
              </a:rPr>
              <a:t>доктор педагогических наук,</a:t>
            </a:r>
          </a:p>
          <a:p>
            <a:pPr algn="r"/>
            <a:r>
              <a:rPr lang="ru-RU" altLang="zh-CN" sz="2000" dirty="0">
                <a:cs typeface="+mn-ea"/>
                <a:sym typeface="+mn-lt"/>
              </a:rPr>
              <a:t>заведующая кафедрой логопедии,</a:t>
            </a:r>
          </a:p>
          <a:p>
            <a:pPr algn="r"/>
            <a:r>
              <a:rPr lang="ru-RU" altLang="zh-CN" sz="2000" dirty="0">
                <a:cs typeface="+mn-ea"/>
                <a:sym typeface="+mn-lt"/>
              </a:rPr>
              <a:t>директор Института детства МПГУ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DEF5CB8-D2FE-BD4A-B101-6E52E52043C4}"/>
              </a:ext>
            </a:extLst>
          </p:cNvPr>
          <p:cNvSpPr txBox="1"/>
          <p:nvPr/>
        </p:nvSpPr>
        <p:spPr>
          <a:xfrm>
            <a:off x="6472238" y="787241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25" name="同心圆 24">
            <a:extLst>
              <a:ext uri="{FF2B5EF4-FFF2-40B4-BE49-F238E27FC236}">
                <a16:creationId xmlns:a16="http://schemas.microsoft.com/office/drawing/2014/main" id="{D9D5CCD0-35B3-1641-8EEB-B6211141C304}"/>
              </a:ext>
            </a:extLst>
          </p:cNvPr>
          <p:cNvSpPr/>
          <p:nvPr/>
        </p:nvSpPr>
        <p:spPr>
          <a:xfrm>
            <a:off x="-5993922" y="-143364"/>
            <a:ext cx="7133747" cy="6849409"/>
          </a:xfrm>
          <a:prstGeom prst="donu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8D72B1A-88C8-344E-A898-84053E26312E}"/>
              </a:ext>
            </a:extLst>
          </p:cNvPr>
          <p:cNvGrpSpPr/>
          <p:nvPr/>
        </p:nvGrpSpPr>
        <p:grpSpPr>
          <a:xfrm>
            <a:off x="1265897" y="1396903"/>
            <a:ext cx="1078196" cy="3768877"/>
            <a:chOff x="1288882" y="567159"/>
            <a:chExt cx="1078196" cy="4097438"/>
          </a:xfrm>
        </p:grpSpPr>
        <p:cxnSp>
          <p:nvCxnSpPr>
            <p:cNvPr id="18" name="直线连接符 17">
              <a:extLst>
                <a:ext uri="{FF2B5EF4-FFF2-40B4-BE49-F238E27FC236}">
                  <a16:creationId xmlns:a16="http://schemas.microsoft.com/office/drawing/2014/main" id="{886B357C-A10C-164E-98F4-C292DFC821FF}"/>
                </a:ext>
              </a:extLst>
            </p:cNvPr>
            <p:cNvCxnSpPr>
              <a:cxnSpLocks/>
            </p:cNvCxnSpPr>
            <p:nvPr/>
          </p:nvCxnSpPr>
          <p:spPr>
            <a:xfrm>
              <a:off x="1288882" y="601883"/>
              <a:ext cx="1078196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1">
              <a:extLst>
                <a:ext uri="{FF2B5EF4-FFF2-40B4-BE49-F238E27FC236}">
                  <a16:creationId xmlns:a16="http://schemas.microsoft.com/office/drawing/2014/main" id="{3D1F8389-528F-E44B-8DD4-66E9F73E6767}"/>
                </a:ext>
              </a:extLst>
            </p:cNvPr>
            <p:cNvCxnSpPr/>
            <p:nvPr/>
          </p:nvCxnSpPr>
          <p:spPr>
            <a:xfrm>
              <a:off x="1317763" y="567159"/>
              <a:ext cx="0" cy="409743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符 22">
              <a:extLst>
                <a:ext uri="{FF2B5EF4-FFF2-40B4-BE49-F238E27FC236}">
                  <a16:creationId xmlns:a16="http://schemas.microsoft.com/office/drawing/2014/main" id="{BDEAE19A-CDB1-014C-95A3-935A2545D4B1}"/>
                </a:ext>
              </a:extLst>
            </p:cNvPr>
            <p:cNvCxnSpPr>
              <a:cxnSpLocks/>
            </p:cNvCxnSpPr>
            <p:nvPr/>
          </p:nvCxnSpPr>
          <p:spPr>
            <a:xfrm>
              <a:off x="1288882" y="4620229"/>
              <a:ext cx="1078196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同心圆 25">
            <a:extLst>
              <a:ext uri="{FF2B5EF4-FFF2-40B4-BE49-F238E27FC236}">
                <a16:creationId xmlns:a16="http://schemas.microsoft.com/office/drawing/2014/main" id="{39264B62-D7B3-8648-9FC0-D389AC6074AA}"/>
              </a:ext>
            </a:extLst>
          </p:cNvPr>
          <p:cNvSpPr/>
          <p:nvPr/>
        </p:nvSpPr>
        <p:spPr>
          <a:xfrm>
            <a:off x="8674095" y="2348179"/>
            <a:ext cx="2032382" cy="1951375"/>
          </a:xfrm>
          <a:prstGeom prst="donut">
            <a:avLst/>
          </a:prstGeom>
          <a:solidFill>
            <a:schemeClr val="accent5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5D0D0D-8943-406C-9D60-18936B652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358" y="28578"/>
            <a:ext cx="2477575" cy="242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 xmlns:a16="http://schemas.microsoft.com/office/drawing/2014/main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6" grpId="0"/>
      <p:bldP spid="9" grpId="0" animBg="1"/>
      <p:bldP spid="15" grpId="0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59"/>
          <p:cNvGrpSpPr/>
          <p:nvPr/>
        </p:nvGrpSpPr>
        <p:grpSpPr>
          <a:xfrm>
            <a:off x="4998532" y="1748087"/>
            <a:ext cx="4235259" cy="2068922"/>
            <a:chOff x="5170690" y="1991099"/>
            <a:chExt cx="4193436" cy="2094997"/>
          </a:xfrm>
        </p:grpSpPr>
        <p:sp>
          <p:nvSpPr>
            <p:cNvPr id="38" name="任意多边形 60"/>
            <p:cNvSpPr/>
            <p:nvPr/>
          </p:nvSpPr>
          <p:spPr>
            <a:xfrm rot="2700000" flipH="1">
              <a:off x="6665409" y="1089791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2323543 h 2887114"/>
                <a:gd name="connsiteX19" fmla="*/ 255573 w 1520778"/>
                <a:gd name="connsiteY19" fmla="*/ 2323543 h 2887114"/>
                <a:gd name="connsiteX20" fmla="*/ 255574 w 1520778"/>
                <a:gd name="connsiteY20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264715 w 1513249"/>
                <a:gd name="connsiteY5" fmla="*/ 906947 h 2887114"/>
                <a:gd name="connsiteX6" fmla="*/ 1470608 w 1513249"/>
                <a:gd name="connsiteY6" fmla="*/ 906946 h 2887114"/>
                <a:gd name="connsiteX7" fmla="*/ 1470608 w 1513249"/>
                <a:gd name="connsiteY7" fmla="*/ 687063 h 2887114"/>
                <a:gd name="connsiteX8" fmla="*/ 1457063 w 1513249"/>
                <a:gd name="connsiteY8" fmla="*/ 672597 h 2887114"/>
                <a:gd name="connsiteX9" fmla="*/ 1450145 w 1513249"/>
                <a:gd name="connsiteY9" fmla="*/ 663080 h 2887114"/>
                <a:gd name="connsiteX10" fmla="*/ 883282 w 1513249"/>
                <a:gd name="connsiteY10" fmla="*/ 57693 h 2887114"/>
                <a:gd name="connsiteX11" fmla="*/ 752860 w 1513249"/>
                <a:gd name="connsiteY11" fmla="*/ 0 h 2887114"/>
                <a:gd name="connsiteX12" fmla="*/ 622439 w 1513249"/>
                <a:gd name="connsiteY12" fmla="*/ 57693 h 2887114"/>
                <a:gd name="connsiteX13" fmla="*/ 55574 w 1513249"/>
                <a:gd name="connsiteY13" fmla="*/ 663080 h 2887114"/>
                <a:gd name="connsiteX14" fmla="*/ 48655 w 1513249"/>
                <a:gd name="connsiteY14" fmla="*/ 672600 h 2887114"/>
                <a:gd name="connsiteX15" fmla="*/ 35113 w 1513249"/>
                <a:gd name="connsiteY15" fmla="*/ 687063 h 2887114"/>
                <a:gd name="connsiteX16" fmla="*/ 35113 w 1513249"/>
                <a:gd name="connsiteY16" fmla="*/ 906946 h 2887114"/>
                <a:gd name="connsiteX17" fmla="*/ 248621 w 1513249"/>
                <a:gd name="connsiteY17" fmla="*/ 2323543 h 2887114"/>
                <a:gd name="connsiteX18" fmla="*/ 248044 w 1513249"/>
                <a:gd name="connsiteY18" fmla="*/ 2323543 h 2887114"/>
                <a:gd name="connsiteX19" fmla="*/ 248045 w 1513249"/>
                <a:gd name="connsiteY19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470608 w 1513249"/>
                <a:gd name="connsiteY5" fmla="*/ 906946 h 2887114"/>
                <a:gd name="connsiteX6" fmla="*/ 1470608 w 1513249"/>
                <a:gd name="connsiteY6" fmla="*/ 687063 h 2887114"/>
                <a:gd name="connsiteX7" fmla="*/ 1457063 w 1513249"/>
                <a:gd name="connsiteY7" fmla="*/ 672597 h 2887114"/>
                <a:gd name="connsiteX8" fmla="*/ 1450145 w 1513249"/>
                <a:gd name="connsiteY8" fmla="*/ 663080 h 2887114"/>
                <a:gd name="connsiteX9" fmla="*/ 883282 w 1513249"/>
                <a:gd name="connsiteY9" fmla="*/ 57693 h 2887114"/>
                <a:gd name="connsiteX10" fmla="*/ 752860 w 1513249"/>
                <a:gd name="connsiteY10" fmla="*/ 0 h 2887114"/>
                <a:gd name="connsiteX11" fmla="*/ 622439 w 1513249"/>
                <a:gd name="connsiteY11" fmla="*/ 57693 h 2887114"/>
                <a:gd name="connsiteX12" fmla="*/ 55574 w 1513249"/>
                <a:gd name="connsiteY12" fmla="*/ 663080 h 2887114"/>
                <a:gd name="connsiteX13" fmla="*/ 48655 w 1513249"/>
                <a:gd name="connsiteY13" fmla="*/ 672600 h 2887114"/>
                <a:gd name="connsiteX14" fmla="*/ 35113 w 1513249"/>
                <a:gd name="connsiteY14" fmla="*/ 687063 h 2887114"/>
                <a:gd name="connsiteX15" fmla="*/ 35113 w 1513249"/>
                <a:gd name="connsiteY15" fmla="*/ 906946 h 2887114"/>
                <a:gd name="connsiteX16" fmla="*/ 248621 w 1513249"/>
                <a:gd name="connsiteY16" fmla="*/ 2323543 h 2887114"/>
                <a:gd name="connsiteX17" fmla="*/ 248044 w 1513249"/>
                <a:gd name="connsiteY17" fmla="*/ 2323543 h 2887114"/>
                <a:gd name="connsiteX18" fmla="*/ 248045 w 1513249"/>
                <a:gd name="connsiteY18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470608 w 1513249"/>
                <a:gd name="connsiteY4" fmla="*/ 906946 h 2887114"/>
                <a:gd name="connsiteX5" fmla="*/ 1470608 w 1513249"/>
                <a:gd name="connsiteY5" fmla="*/ 687063 h 2887114"/>
                <a:gd name="connsiteX6" fmla="*/ 1457063 w 1513249"/>
                <a:gd name="connsiteY6" fmla="*/ 672597 h 2887114"/>
                <a:gd name="connsiteX7" fmla="*/ 1450145 w 1513249"/>
                <a:gd name="connsiteY7" fmla="*/ 663080 h 2887114"/>
                <a:gd name="connsiteX8" fmla="*/ 883282 w 1513249"/>
                <a:gd name="connsiteY8" fmla="*/ 57693 h 2887114"/>
                <a:gd name="connsiteX9" fmla="*/ 752860 w 1513249"/>
                <a:gd name="connsiteY9" fmla="*/ 0 h 2887114"/>
                <a:gd name="connsiteX10" fmla="*/ 622439 w 1513249"/>
                <a:gd name="connsiteY10" fmla="*/ 57693 h 2887114"/>
                <a:gd name="connsiteX11" fmla="*/ 55574 w 1513249"/>
                <a:gd name="connsiteY11" fmla="*/ 663080 h 2887114"/>
                <a:gd name="connsiteX12" fmla="*/ 48655 w 1513249"/>
                <a:gd name="connsiteY12" fmla="*/ 672600 h 2887114"/>
                <a:gd name="connsiteX13" fmla="*/ 35113 w 1513249"/>
                <a:gd name="connsiteY13" fmla="*/ 687063 h 2887114"/>
                <a:gd name="connsiteX14" fmla="*/ 35113 w 1513249"/>
                <a:gd name="connsiteY14" fmla="*/ 906946 h 2887114"/>
                <a:gd name="connsiteX15" fmla="*/ 248621 w 1513249"/>
                <a:gd name="connsiteY15" fmla="*/ 2323543 h 2887114"/>
                <a:gd name="connsiteX16" fmla="*/ 248044 w 1513249"/>
                <a:gd name="connsiteY16" fmla="*/ 2323543 h 2887114"/>
                <a:gd name="connsiteX17" fmla="*/ 248045 w 1513249"/>
                <a:gd name="connsiteY17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1415032 w 1478136"/>
                <a:gd name="connsiteY7" fmla="*/ 663080 h 2887114"/>
                <a:gd name="connsiteX8" fmla="*/ 848169 w 1478136"/>
                <a:gd name="connsiteY8" fmla="*/ 57693 h 2887114"/>
                <a:gd name="connsiteX9" fmla="*/ 717747 w 1478136"/>
                <a:gd name="connsiteY9" fmla="*/ 0 h 2887114"/>
                <a:gd name="connsiteX10" fmla="*/ 587326 w 1478136"/>
                <a:gd name="connsiteY10" fmla="*/ 57693 h 2887114"/>
                <a:gd name="connsiteX11" fmla="*/ 20461 w 1478136"/>
                <a:gd name="connsiteY11" fmla="*/ 663080 h 2887114"/>
                <a:gd name="connsiteX12" fmla="*/ 13542 w 1478136"/>
                <a:gd name="connsiteY12" fmla="*/ 672600 h 2887114"/>
                <a:gd name="connsiteX13" fmla="*/ 0 w 1478136"/>
                <a:gd name="connsiteY13" fmla="*/ 906946 h 2887114"/>
                <a:gd name="connsiteX14" fmla="*/ 213508 w 1478136"/>
                <a:gd name="connsiteY14" fmla="*/ 2323543 h 2887114"/>
                <a:gd name="connsiteX15" fmla="*/ 212931 w 1478136"/>
                <a:gd name="connsiteY15" fmla="*/ 2323543 h 2887114"/>
                <a:gd name="connsiteX16" fmla="*/ 212932 w 1478136"/>
                <a:gd name="connsiteY16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848169 w 1478136"/>
                <a:gd name="connsiteY7" fmla="*/ 57693 h 2887114"/>
                <a:gd name="connsiteX8" fmla="*/ 717747 w 1478136"/>
                <a:gd name="connsiteY8" fmla="*/ 0 h 2887114"/>
                <a:gd name="connsiteX9" fmla="*/ 587326 w 1478136"/>
                <a:gd name="connsiteY9" fmla="*/ 57693 h 2887114"/>
                <a:gd name="connsiteX10" fmla="*/ 20461 w 1478136"/>
                <a:gd name="connsiteY10" fmla="*/ 663080 h 2887114"/>
                <a:gd name="connsiteX11" fmla="*/ 13542 w 1478136"/>
                <a:gd name="connsiteY11" fmla="*/ 672600 h 2887114"/>
                <a:gd name="connsiteX12" fmla="*/ 0 w 1478136"/>
                <a:gd name="connsiteY12" fmla="*/ 906946 h 2887114"/>
                <a:gd name="connsiteX13" fmla="*/ 213508 w 1478136"/>
                <a:gd name="connsiteY13" fmla="*/ 2323543 h 2887114"/>
                <a:gd name="connsiteX14" fmla="*/ 212931 w 1478136"/>
                <a:gd name="connsiteY14" fmla="*/ 2323543 h 2887114"/>
                <a:gd name="connsiteX15" fmla="*/ 212932 w 1478136"/>
                <a:gd name="connsiteY15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848169 w 1478136"/>
                <a:gd name="connsiteY6" fmla="*/ 57693 h 2887114"/>
                <a:gd name="connsiteX7" fmla="*/ 717747 w 1478136"/>
                <a:gd name="connsiteY7" fmla="*/ 0 h 2887114"/>
                <a:gd name="connsiteX8" fmla="*/ 587326 w 1478136"/>
                <a:gd name="connsiteY8" fmla="*/ 57693 h 2887114"/>
                <a:gd name="connsiteX9" fmla="*/ 20461 w 1478136"/>
                <a:gd name="connsiteY9" fmla="*/ 663080 h 2887114"/>
                <a:gd name="connsiteX10" fmla="*/ 13542 w 1478136"/>
                <a:gd name="connsiteY10" fmla="*/ 672600 h 2887114"/>
                <a:gd name="connsiteX11" fmla="*/ 0 w 1478136"/>
                <a:gd name="connsiteY11" fmla="*/ 906946 h 2887114"/>
                <a:gd name="connsiteX12" fmla="*/ 213508 w 1478136"/>
                <a:gd name="connsiteY12" fmla="*/ 2323543 h 2887114"/>
                <a:gd name="connsiteX13" fmla="*/ 212931 w 1478136"/>
                <a:gd name="connsiteY13" fmla="*/ 2323543 h 2887114"/>
                <a:gd name="connsiteX14" fmla="*/ 212932 w 1478136"/>
                <a:gd name="connsiteY14" fmla="*/ 2887114 h 2887114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13542 w 1435495"/>
                <a:gd name="connsiteY9" fmla="*/ 701172 h 2915686"/>
                <a:gd name="connsiteX10" fmla="*/ 0 w 1435495"/>
                <a:gd name="connsiteY10" fmla="*/ 935518 h 2915686"/>
                <a:gd name="connsiteX11" fmla="*/ 213508 w 1435495"/>
                <a:gd name="connsiteY11" fmla="*/ 2352115 h 2915686"/>
                <a:gd name="connsiteX12" fmla="*/ 212931 w 1435495"/>
                <a:gd name="connsiteY12" fmla="*/ 2352115 h 2915686"/>
                <a:gd name="connsiteX13" fmla="*/ 212932 w 1435495"/>
                <a:gd name="connsiteY13" fmla="*/ 2915686 h 2915686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0 w 1435495"/>
                <a:gd name="connsiteY9" fmla="*/ 935518 h 2915686"/>
                <a:gd name="connsiteX10" fmla="*/ 213508 w 1435495"/>
                <a:gd name="connsiteY10" fmla="*/ 2352115 h 2915686"/>
                <a:gd name="connsiteX11" fmla="*/ 212931 w 1435495"/>
                <a:gd name="connsiteY11" fmla="*/ 2352115 h 2915686"/>
                <a:gd name="connsiteX12" fmla="*/ 212932 w 1435495"/>
                <a:gd name="connsiteY12" fmla="*/ 2915686 h 291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39" name="任意多边形 61"/>
            <p:cNvSpPr/>
            <p:nvPr/>
          </p:nvSpPr>
          <p:spPr>
            <a:xfrm rot="2700000" flipH="1">
              <a:off x="6368381" y="1367627"/>
              <a:ext cx="1520778" cy="3916160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gradFill>
              <a:gsLst>
                <a:gs pos="78000">
                  <a:srgbClr val="01484F"/>
                </a:gs>
                <a:gs pos="58000">
                  <a:srgbClr val="0192A1"/>
                </a:gs>
                <a:gs pos="32000">
                  <a:srgbClr val="5EB8C1"/>
                </a:gs>
                <a:gs pos="0">
                  <a:srgbClr val="01D7ED"/>
                </a:gs>
                <a:gs pos="100000">
                  <a:srgbClr val="013F45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63"/>
          <p:cNvGrpSpPr/>
          <p:nvPr/>
        </p:nvGrpSpPr>
        <p:grpSpPr>
          <a:xfrm>
            <a:off x="2509114" y="2940721"/>
            <a:ext cx="4410959" cy="2285269"/>
            <a:chOff x="2785403" y="3109394"/>
            <a:chExt cx="4244162" cy="2163501"/>
          </a:xfrm>
        </p:grpSpPr>
        <p:sp>
          <p:nvSpPr>
            <p:cNvPr id="42" name="任意多边形 64"/>
            <p:cNvSpPr/>
            <p:nvPr/>
          </p:nvSpPr>
          <p:spPr>
            <a:xfrm rot="2700000" flipV="1">
              <a:off x="3686711" y="2574178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2323543 h 2887114"/>
                <a:gd name="connsiteX19" fmla="*/ 255573 w 1520778"/>
                <a:gd name="connsiteY19" fmla="*/ 2323543 h 2887114"/>
                <a:gd name="connsiteX20" fmla="*/ 255574 w 1520778"/>
                <a:gd name="connsiteY20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264715 w 1513249"/>
                <a:gd name="connsiteY5" fmla="*/ 906947 h 2887114"/>
                <a:gd name="connsiteX6" fmla="*/ 1470608 w 1513249"/>
                <a:gd name="connsiteY6" fmla="*/ 906946 h 2887114"/>
                <a:gd name="connsiteX7" fmla="*/ 1470608 w 1513249"/>
                <a:gd name="connsiteY7" fmla="*/ 687063 h 2887114"/>
                <a:gd name="connsiteX8" fmla="*/ 1457063 w 1513249"/>
                <a:gd name="connsiteY8" fmla="*/ 672597 h 2887114"/>
                <a:gd name="connsiteX9" fmla="*/ 1450145 w 1513249"/>
                <a:gd name="connsiteY9" fmla="*/ 663080 h 2887114"/>
                <a:gd name="connsiteX10" fmla="*/ 883282 w 1513249"/>
                <a:gd name="connsiteY10" fmla="*/ 57693 h 2887114"/>
                <a:gd name="connsiteX11" fmla="*/ 752860 w 1513249"/>
                <a:gd name="connsiteY11" fmla="*/ 0 h 2887114"/>
                <a:gd name="connsiteX12" fmla="*/ 622439 w 1513249"/>
                <a:gd name="connsiteY12" fmla="*/ 57693 h 2887114"/>
                <a:gd name="connsiteX13" fmla="*/ 55574 w 1513249"/>
                <a:gd name="connsiteY13" fmla="*/ 663080 h 2887114"/>
                <a:gd name="connsiteX14" fmla="*/ 48655 w 1513249"/>
                <a:gd name="connsiteY14" fmla="*/ 672600 h 2887114"/>
                <a:gd name="connsiteX15" fmla="*/ 35113 w 1513249"/>
                <a:gd name="connsiteY15" fmla="*/ 687063 h 2887114"/>
                <a:gd name="connsiteX16" fmla="*/ 35113 w 1513249"/>
                <a:gd name="connsiteY16" fmla="*/ 906946 h 2887114"/>
                <a:gd name="connsiteX17" fmla="*/ 248621 w 1513249"/>
                <a:gd name="connsiteY17" fmla="*/ 2323543 h 2887114"/>
                <a:gd name="connsiteX18" fmla="*/ 248044 w 1513249"/>
                <a:gd name="connsiteY18" fmla="*/ 2323543 h 2887114"/>
                <a:gd name="connsiteX19" fmla="*/ 248045 w 1513249"/>
                <a:gd name="connsiteY19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470608 w 1513249"/>
                <a:gd name="connsiteY5" fmla="*/ 906946 h 2887114"/>
                <a:gd name="connsiteX6" fmla="*/ 1470608 w 1513249"/>
                <a:gd name="connsiteY6" fmla="*/ 687063 h 2887114"/>
                <a:gd name="connsiteX7" fmla="*/ 1457063 w 1513249"/>
                <a:gd name="connsiteY7" fmla="*/ 672597 h 2887114"/>
                <a:gd name="connsiteX8" fmla="*/ 1450145 w 1513249"/>
                <a:gd name="connsiteY8" fmla="*/ 663080 h 2887114"/>
                <a:gd name="connsiteX9" fmla="*/ 883282 w 1513249"/>
                <a:gd name="connsiteY9" fmla="*/ 57693 h 2887114"/>
                <a:gd name="connsiteX10" fmla="*/ 752860 w 1513249"/>
                <a:gd name="connsiteY10" fmla="*/ 0 h 2887114"/>
                <a:gd name="connsiteX11" fmla="*/ 622439 w 1513249"/>
                <a:gd name="connsiteY11" fmla="*/ 57693 h 2887114"/>
                <a:gd name="connsiteX12" fmla="*/ 55574 w 1513249"/>
                <a:gd name="connsiteY12" fmla="*/ 663080 h 2887114"/>
                <a:gd name="connsiteX13" fmla="*/ 48655 w 1513249"/>
                <a:gd name="connsiteY13" fmla="*/ 672600 h 2887114"/>
                <a:gd name="connsiteX14" fmla="*/ 35113 w 1513249"/>
                <a:gd name="connsiteY14" fmla="*/ 687063 h 2887114"/>
                <a:gd name="connsiteX15" fmla="*/ 35113 w 1513249"/>
                <a:gd name="connsiteY15" fmla="*/ 906946 h 2887114"/>
                <a:gd name="connsiteX16" fmla="*/ 248621 w 1513249"/>
                <a:gd name="connsiteY16" fmla="*/ 2323543 h 2887114"/>
                <a:gd name="connsiteX17" fmla="*/ 248044 w 1513249"/>
                <a:gd name="connsiteY17" fmla="*/ 2323543 h 2887114"/>
                <a:gd name="connsiteX18" fmla="*/ 248045 w 1513249"/>
                <a:gd name="connsiteY18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470608 w 1513249"/>
                <a:gd name="connsiteY4" fmla="*/ 906946 h 2887114"/>
                <a:gd name="connsiteX5" fmla="*/ 1470608 w 1513249"/>
                <a:gd name="connsiteY5" fmla="*/ 687063 h 2887114"/>
                <a:gd name="connsiteX6" fmla="*/ 1457063 w 1513249"/>
                <a:gd name="connsiteY6" fmla="*/ 672597 h 2887114"/>
                <a:gd name="connsiteX7" fmla="*/ 1450145 w 1513249"/>
                <a:gd name="connsiteY7" fmla="*/ 663080 h 2887114"/>
                <a:gd name="connsiteX8" fmla="*/ 883282 w 1513249"/>
                <a:gd name="connsiteY8" fmla="*/ 57693 h 2887114"/>
                <a:gd name="connsiteX9" fmla="*/ 752860 w 1513249"/>
                <a:gd name="connsiteY9" fmla="*/ 0 h 2887114"/>
                <a:gd name="connsiteX10" fmla="*/ 622439 w 1513249"/>
                <a:gd name="connsiteY10" fmla="*/ 57693 h 2887114"/>
                <a:gd name="connsiteX11" fmla="*/ 55574 w 1513249"/>
                <a:gd name="connsiteY11" fmla="*/ 663080 h 2887114"/>
                <a:gd name="connsiteX12" fmla="*/ 48655 w 1513249"/>
                <a:gd name="connsiteY12" fmla="*/ 672600 h 2887114"/>
                <a:gd name="connsiteX13" fmla="*/ 35113 w 1513249"/>
                <a:gd name="connsiteY13" fmla="*/ 687063 h 2887114"/>
                <a:gd name="connsiteX14" fmla="*/ 35113 w 1513249"/>
                <a:gd name="connsiteY14" fmla="*/ 906946 h 2887114"/>
                <a:gd name="connsiteX15" fmla="*/ 248621 w 1513249"/>
                <a:gd name="connsiteY15" fmla="*/ 2323543 h 2887114"/>
                <a:gd name="connsiteX16" fmla="*/ 248044 w 1513249"/>
                <a:gd name="connsiteY16" fmla="*/ 2323543 h 2887114"/>
                <a:gd name="connsiteX17" fmla="*/ 248045 w 1513249"/>
                <a:gd name="connsiteY17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1415032 w 1478136"/>
                <a:gd name="connsiteY7" fmla="*/ 663080 h 2887114"/>
                <a:gd name="connsiteX8" fmla="*/ 848169 w 1478136"/>
                <a:gd name="connsiteY8" fmla="*/ 57693 h 2887114"/>
                <a:gd name="connsiteX9" fmla="*/ 717747 w 1478136"/>
                <a:gd name="connsiteY9" fmla="*/ 0 h 2887114"/>
                <a:gd name="connsiteX10" fmla="*/ 587326 w 1478136"/>
                <a:gd name="connsiteY10" fmla="*/ 57693 h 2887114"/>
                <a:gd name="connsiteX11" fmla="*/ 20461 w 1478136"/>
                <a:gd name="connsiteY11" fmla="*/ 663080 h 2887114"/>
                <a:gd name="connsiteX12" fmla="*/ 13542 w 1478136"/>
                <a:gd name="connsiteY12" fmla="*/ 672600 h 2887114"/>
                <a:gd name="connsiteX13" fmla="*/ 0 w 1478136"/>
                <a:gd name="connsiteY13" fmla="*/ 906946 h 2887114"/>
                <a:gd name="connsiteX14" fmla="*/ 213508 w 1478136"/>
                <a:gd name="connsiteY14" fmla="*/ 2323543 h 2887114"/>
                <a:gd name="connsiteX15" fmla="*/ 212931 w 1478136"/>
                <a:gd name="connsiteY15" fmla="*/ 2323543 h 2887114"/>
                <a:gd name="connsiteX16" fmla="*/ 212932 w 1478136"/>
                <a:gd name="connsiteY16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848169 w 1478136"/>
                <a:gd name="connsiteY7" fmla="*/ 57693 h 2887114"/>
                <a:gd name="connsiteX8" fmla="*/ 717747 w 1478136"/>
                <a:gd name="connsiteY8" fmla="*/ 0 h 2887114"/>
                <a:gd name="connsiteX9" fmla="*/ 587326 w 1478136"/>
                <a:gd name="connsiteY9" fmla="*/ 57693 h 2887114"/>
                <a:gd name="connsiteX10" fmla="*/ 20461 w 1478136"/>
                <a:gd name="connsiteY10" fmla="*/ 663080 h 2887114"/>
                <a:gd name="connsiteX11" fmla="*/ 13542 w 1478136"/>
                <a:gd name="connsiteY11" fmla="*/ 672600 h 2887114"/>
                <a:gd name="connsiteX12" fmla="*/ 0 w 1478136"/>
                <a:gd name="connsiteY12" fmla="*/ 906946 h 2887114"/>
                <a:gd name="connsiteX13" fmla="*/ 213508 w 1478136"/>
                <a:gd name="connsiteY13" fmla="*/ 2323543 h 2887114"/>
                <a:gd name="connsiteX14" fmla="*/ 212931 w 1478136"/>
                <a:gd name="connsiteY14" fmla="*/ 2323543 h 2887114"/>
                <a:gd name="connsiteX15" fmla="*/ 212932 w 1478136"/>
                <a:gd name="connsiteY15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848169 w 1478136"/>
                <a:gd name="connsiteY6" fmla="*/ 57693 h 2887114"/>
                <a:gd name="connsiteX7" fmla="*/ 717747 w 1478136"/>
                <a:gd name="connsiteY7" fmla="*/ 0 h 2887114"/>
                <a:gd name="connsiteX8" fmla="*/ 587326 w 1478136"/>
                <a:gd name="connsiteY8" fmla="*/ 57693 h 2887114"/>
                <a:gd name="connsiteX9" fmla="*/ 20461 w 1478136"/>
                <a:gd name="connsiteY9" fmla="*/ 663080 h 2887114"/>
                <a:gd name="connsiteX10" fmla="*/ 13542 w 1478136"/>
                <a:gd name="connsiteY10" fmla="*/ 672600 h 2887114"/>
                <a:gd name="connsiteX11" fmla="*/ 0 w 1478136"/>
                <a:gd name="connsiteY11" fmla="*/ 906946 h 2887114"/>
                <a:gd name="connsiteX12" fmla="*/ 213508 w 1478136"/>
                <a:gd name="connsiteY12" fmla="*/ 2323543 h 2887114"/>
                <a:gd name="connsiteX13" fmla="*/ 212931 w 1478136"/>
                <a:gd name="connsiteY13" fmla="*/ 2323543 h 2887114"/>
                <a:gd name="connsiteX14" fmla="*/ 212932 w 1478136"/>
                <a:gd name="connsiteY14" fmla="*/ 2887114 h 2887114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13542 w 1435495"/>
                <a:gd name="connsiteY9" fmla="*/ 701172 h 2915686"/>
                <a:gd name="connsiteX10" fmla="*/ 0 w 1435495"/>
                <a:gd name="connsiteY10" fmla="*/ 935518 h 2915686"/>
                <a:gd name="connsiteX11" fmla="*/ 213508 w 1435495"/>
                <a:gd name="connsiteY11" fmla="*/ 2352115 h 2915686"/>
                <a:gd name="connsiteX12" fmla="*/ 212931 w 1435495"/>
                <a:gd name="connsiteY12" fmla="*/ 2352115 h 2915686"/>
                <a:gd name="connsiteX13" fmla="*/ 212932 w 1435495"/>
                <a:gd name="connsiteY13" fmla="*/ 2915686 h 2915686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0 w 1435495"/>
                <a:gd name="connsiteY9" fmla="*/ 935518 h 2915686"/>
                <a:gd name="connsiteX10" fmla="*/ 213508 w 1435495"/>
                <a:gd name="connsiteY10" fmla="*/ 2352115 h 2915686"/>
                <a:gd name="connsiteX11" fmla="*/ 212931 w 1435495"/>
                <a:gd name="connsiteY11" fmla="*/ 2352115 h 2915686"/>
                <a:gd name="connsiteX12" fmla="*/ 212932 w 1435495"/>
                <a:gd name="connsiteY12" fmla="*/ 2915686 h 291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43" name="任意多边形 65"/>
            <p:cNvSpPr/>
            <p:nvPr/>
          </p:nvSpPr>
          <p:spPr>
            <a:xfrm rot="2700000" flipV="1">
              <a:off x="4311096" y="1911703"/>
              <a:ext cx="1520778" cy="3916160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gradFill>
              <a:gsLst>
                <a:gs pos="53000">
                  <a:srgbClr val="77448C"/>
                </a:gs>
                <a:gs pos="23000">
                  <a:srgbClr val="3E2349"/>
                </a:gs>
                <a:gs pos="0">
                  <a:srgbClr val="3C2246"/>
                </a:gs>
                <a:gs pos="84000">
                  <a:srgbClr val="AA78BE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组合 67"/>
          <p:cNvGrpSpPr/>
          <p:nvPr/>
        </p:nvGrpSpPr>
        <p:grpSpPr>
          <a:xfrm>
            <a:off x="3579805" y="873799"/>
            <a:ext cx="2191972" cy="4162479"/>
            <a:chOff x="3715286" y="1126154"/>
            <a:chExt cx="2117081" cy="4157634"/>
          </a:xfrm>
        </p:grpSpPr>
        <p:sp>
          <p:nvSpPr>
            <p:cNvPr id="46" name="任意多边形 68"/>
            <p:cNvSpPr/>
            <p:nvPr/>
          </p:nvSpPr>
          <p:spPr>
            <a:xfrm rot="18900000">
              <a:off x="3715286" y="1126154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2323543 h 2887114"/>
                <a:gd name="connsiteX19" fmla="*/ 255573 w 1520778"/>
                <a:gd name="connsiteY19" fmla="*/ 2323543 h 2887114"/>
                <a:gd name="connsiteX20" fmla="*/ 255574 w 1520778"/>
                <a:gd name="connsiteY20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264715 w 1513249"/>
                <a:gd name="connsiteY5" fmla="*/ 906947 h 2887114"/>
                <a:gd name="connsiteX6" fmla="*/ 1470608 w 1513249"/>
                <a:gd name="connsiteY6" fmla="*/ 906946 h 2887114"/>
                <a:gd name="connsiteX7" fmla="*/ 1470608 w 1513249"/>
                <a:gd name="connsiteY7" fmla="*/ 687063 h 2887114"/>
                <a:gd name="connsiteX8" fmla="*/ 1457063 w 1513249"/>
                <a:gd name="connsiteY8" fmla="*/ 672597 h 2887114"/>
                <a:gd name="connsiteX9" fmla="*/ 1450145 w 1513249"/>
                <a:gd name="connsiteY9" fmla="*/ 663080 h 2887114"/>
                <a:gd name="connsiteX10" fmla="*/ 883282 w 1513249"/>
                <a:gd name="connsiteY10" fmla="*/ 57693 h 2887114"/>
                <a:gd name="connsiteX11" fmla="*/ 752860 w 1513249"/>
                <a:gd name="connsiteY11" fmla="*/ 0 h 2887114"/>
                <a:gd name="connsiteX12" fmla="*/ 622439 w 1513249"/>
                <a:gd name="connsiteY12" fmla="*/ 57693 h 2887114"/>
                <a:gd name="connsiteX13" fmla="*/ 55574 w 1513249"/>
                <a:gd name="connsiteY13" fmla="*/ 663080 h 2887114"/>
                <a:gd name="connsiteX14" fmla="*/ 48655 w 1513249"/>
                <a:gd name="connsiteY14" fmla="*/ 672600 h 2887114"/>
                <a:gd name="connsiteX15" fmla="*/ 35113 w 1513249"/>
                <a:gd name="connsiteY15" fmla="*/ 687063 h 2887114"/>
                <a:gd name="connsiteX16" fmla="*/ 35113 w 1513249"/>
                <a:gd name="connsiteY16" fmla="*/ 906946 h 2887114"/>
                <a:gd name="connsiteX17" fmla="*/ 248621 w 1513249"/>
                <a:gd name="connsiteY17" fmla="*/ 2323543 h 2887114"/>
                <a:gd name="connsiteX18" fmla="*/ 248044 w 1513249"/>
                <a:gd name="connsiteY18" fmla="*/ 2323543 h 2887114"/>
                <a:gd name="connsiteX19" fmla="*/ 248045 w 1513249"/>
                <a:gd name="connsiteY19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470608 w 1513249"/>
                <a:gd name="connsiteY5" fmla="*/ 906946 h 2887114"/>
                <a:gd name="connsiteX6" fmla="*/ 1470608 w 1513249"/>
                <a:gd name="connsiteY6" fmla="*/ 687063 h 2887114"/>
                <a:gd name="connsiteX7" fmla="*/ 1457063 w 1513249"/>
                <a:gd name="connsiteY7" fmla="*/ 672597 h 2887114"/>
                <a:gd name="connsiteX8" fmla="*/ 1450145 w 1513249"/>
                <a:gd name="connsiteY8" fmla="*/ 663080 h 2887114"/>
                <a:gd name="connsiteX9" fmla="*/ 883282 w 1513249"/>
                <a:gd name="connsiteY9" fmla="*/ 57693 h 2887114"/>
                <a:gd name="connsiteX10" fmla="*/ 752860 w 1513249"/>
                <a:gd name="connsiteY10" fmla="*/ 0 h 2887114"/>
                <a:gd name="connsiteX11" fmla="*/ 622439 w 1513249"/>
                <a:gd name="connsiteY11" fmla="*/ 57693 h 2887114"/>
                <a:gd name="connsiteX12" fmla="*/ 55574 w 1513249"/>
                <a:gd name="connsiteY12" fmla="*/ 663080 h 2887114"/>
                <a:gd name="connsiteX13" fmla="*/ 48655 w 1513249"/>
                <a:gd name="connsiteY13" fmla="*/ 672600 h 2887114"/>
                <a:gd name="connsiteX14" fmla="*/ 35113 w 1513249"/>
                <a:gd name="connsiteY14" fmla="*/ 687063 h 2887114"/>
                <a:gd name="connsiteX15" fmla="*/ 35113 w 1513249"/>
                <a:gd name="connsiteY15" fmla="*/ 906946 h 2887114"/>
                <a:gd name="connsiteX16" fmla="*/ 248621 w 1513249"/>
                <a:gd name="connsiteY16" fmla="*/ 2323543 h 2887114"/>
                <a:gd name="connsiteX17" fmla="*/ 248044 w 1513249"/>
                <a:gd name="connsiteY17" fmla="*/ 2323543 h 2887114"/>
                <a:gd name="connsiteX18" fmla="*/ 248045 w 1513249"/>
                <a:gd name="connsiteY18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470608 w 1513249"/>
                <a:gd name="connsiteY4" fmla="*/ 906946 h 2887114"/>
                <a:gd name="connsiteX5" fmla="*/ 1470608 w 1513249"/>
                <a:gd name="connsiteY5" fmla="*/ 687063 h 2887114"/>
                <a:gd name="connsiteX6" fmla="*/ 1457063 w 1513249"/>
                <a:gd name="connsiteY6" fmla="*/ 672597 h 2887114"/>
                <a:gd name="connsiteX7" fmla="*/ 1450145 w 1513249"/>
                <a:gd name="connsiteY7" fmla="*/ 663080 h 2887114"/>
                <a:gd name="connsiteX8" fmla="*/ 883282 w 1513249"/>
                <a:gd name="connsiteY8" fmla="*/ 57693 h 2887114"/>
                <a:gd name="connsiteX9" fmla="*/ 752860 w 1513249"/>
                <a:gd name="connsiteY9" fmla="*/ 0 h 2887114"/>
                <a:gd name="connsiteX10" fmla="*/ 622439 w 1513249"/>
                <a:gd name="connsiteY10" fmla="*/ 57693 h 2887114"/>
                <a:gd name="connsiteX11" fmla="*/ 55574 w 1513249"/>
                <a:gd name="connsiteY11" fmla="*/ 663080 h 2887114"/>
                <a:gd name="connsiteX12" fmla="*/ 48655 w 1513249"/>
                <a:gd name="connsiteY12" fmla="*/ 672600 h 2887114"/>
                <a:gd name="connsiteX13" fmla="*/ 35113 w 1513249"/>
                <a:gd name="connsiteY13" fmla="*/ 687063 h 2887114"/>
                <a:gd name="connsiteX14" fmla="*/ 35113 w 1513249"/>
                <a:gd name="connsiteY14" fmla="*/ 906946 h 2887114"/>
                <a:gd name="connsiteX15" fmla="*/ 248621 w 1513249"/>
                <a:gd name="connsiteY15" fmla="*/ 2323543 h 2887114"/>
                <a:gd name="connsiteX16" fmla="*/ 248044 w 1513249"/>
                <a:gd name="connsiteY16" fmla="*/ 2323543 h 2887114"/>
                <a:gd name="connsiteX17" fmla="*/ 248045 w 1513249"/>
                <a:gd name="connsiteY17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1415032 w 1478136"/>
                <a:gd name="connsiteY7" fmla="*/ 663080 h 2887114"/>
                <a:gd name="connsiteX8" fmla="*/ 848169 w 1478136"/>
                <a:gd name="connsiteY8" fmla="*/ 57693 h 2887114"/>
                <a:gd name="connsiteX9" fmla="*/ 717747 w 1478136"/>
                <a:gd name="connsiteY9" fmla="*/ 0 h 2887114"/>
                <a:gd name="connsiteX10" fmla="*/ 587326 w 1478136"/>
                <a:gd name="connsiteY10" fmla="*/ 57693 h 2887114"/>
                <a:gd name="connsiteX11" fmla="*/ 20461 w 1478136"/>
                <a:gd name="connsiteY11" fmla="*/ 663080 h 2887114"/>
                <a:gd name="connsiteX12" fmla="*/ 13542 w 1478136"/>
                <a:gd name="connsiteY12" fmla="*/ 672600 h 2887114"/>
                <a:gd name="connsiteX13" fmla="*/ 0 w 1478136"/>
                <a:gd name="connsiteY13" fmla="*/ 906946 h 2887114"/>
                <a:gd name="connsiteX14" fmla="*/ 213508 w 1478136"/>
                <a:gd name="connsiteY14" fmla="*/ 2323543 h 2887114"/>
                <a:gd name="connsiteX15" fmla="*/ 212931 w 1478136"/>
                <a:gd name="connsiteY15" fmla="*/ 2323543 h 2887114"/>
                <a:gd name="connsiteX16" fmla="*/ 212932 w 1478136"/>
                <a:gd name="connsiteY16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848169 w 1478136"/>
                <a:gd name="connsiteY7" fmla="*/ 57693 h 2887114"/>
                <a:gd name="connsiteX8" fmla="*/ 717747 w 1478136"/>
                <a:gd name="connsiteY8" fmla="*/ 0 h 2887114"/>
                <a:gd name="connsiteX9" fmla="*/ 587326 w 1478136"/>
                <a:gd name="connsiteY9" fmla="*/ 57693 h 2887114"/>
                <a:gd name="connsiteX10" fmla="*/ 20461 w 1478136"/>
                <a:gd name="connsiteY10" fmla="*/ 663080 h 2887114"/>
                <a:gd name="connsiteX11" fmla="*/ 13542 w 1478136"/>
                <a:gd name="connsiteY11" fmla="*/ 672600 h 2887114"/>
                <a:gd name="connsiteX12" fmla="*/ 0 w 1478136"/>
                <a:gd name="connsiteY12" fmla="*/ 906946 h 2887114"/>
                <a:gd name="connsiteX13" fmla="*/ 213508 w 1478136"/>
                <a:gd name="connsiteY13" fmla="*/ 2323543 h 2887114"/>
                <a:gd name="connsiteX14" fmla="*/ 212931 w 1478136"/>
                <a:gd name="connsiteY14" fmla="*/ 2323543 h 2887114"/>
                <a:gd name="connsiteX15" fmla="*/ 212932 w 1478136"/>
                <a:gd name="connsiteY15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848169 w 1478136"/>
                <a:gd name="connsiteY6" fmla="*/ 57693 h 2887114"/>
                <a:gd name="connsiteX7" fmla="*/ 717747 w 1478136"/>
                <a:gd name="connsiteY7" fmla="*/ 0 h 2887114"/>
                <a:gd name="connsiteX8" fmla="*/ 587326 w 1478136"/>
                <a:gd name="connsiteY8" fmla="*/ 57693 h 2887114"/>
                <a:gd name="connsiteX9" fmla="*/ 20461 w 1478136"/>
                <a:gd name="connsiteY9" fmla="*/ 663080 h 2887114"/>
                <a:gd name="connsiteX10" fmla="*/ 13542 w 1478136"/>
                <a:gd name="connsiteY10" fmla="*/ 672600 h 2887114"/>
                <a:gd name="connsiteX11" fmla="*/ 0 w 1478136"/>
                <a:gd name="connsiteY11" fmla="*/ 906946 h 2887114"/>
                <a:gd name="connsiteX12" fmla="*/ 213508 w 1478136"/>
                <a:gd name="connsiteY12" fmla="*/ 2323543 h 2887114"/>
                <a:gd name="connsiteX13" fmla="*/ 212931 w 1478136"/>
                <a:gd name="connsiteY13" fmla="*/ 2323543 h 2887114"/>
                <a:gd name="connsiteX14" fmla="*/ 212932 w 1478136"/>
                <a:gd name="connsiteY14" fmla="*/ 2887114 h 2887114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13542 w 1435495"/>
                <a:gd name="connsiteY9" fmla="*/ 701172 h 2915686"/>
                <a:gd name="connsiteX10" fmla="*/ 0 w 1435495"/>
                <a:gd name="connsiteY10" fmla="*/ 935518 h 2915686"/>
                <a:gd name="connsiteX11" fmla="*/ 213508 w 1435495"/>
                <a:gd name="connsiteY11" fmla="*/ 2352115 h 2915686"/>
                <a:gd name="connsiteX12" fmla="*/ 212931 w 1435495"/>
                <a:gd name="connsiteY12" fmla="*/ 2352115 h 2915686"/>
                <a:gd name="connsiteX13" fmla="*/ 212932 w 1435495"/>
                <a:gd name="connsiteY13" fmla="*/ 2915686 h 2915686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0 w 1435495"/>
                <a:gd name="connsiteY9" fmla="*/ 935518 h 2915686"/>
                <a:gd name="connsiteX10" fmla="*/ 213508 w 1435495"/>
                <a:gd name="connsiteY10" fmla="*/ 2352115 h 2915686"/>
                <a:gd name="connsiteX11" fmla="*/ 212931 w 1435495"/>
                <a:gd name="connsiteY11" fmla="*/ 2352115 h 2915686"/>
                <a:gd name="connsiteX12" fmla="*/ 212932 w 1435495"/>
                <a:gd name="connsiteY12" fmla="*/ 2915686 h 291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47" name="任意多边形 69"/>
            <p:cNvSpPr/>
            <p:nvPr/>
          </p:nvSpPr>
          <p:spPr>
            <a:xfrm rot="18900000">
              <a:off x="4311589" y="1367628"/>
              <a:ext cx="1520778" cy="3916160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gradFill flip="none" rotWithShape="1">
              <a:gsLst>
                <a:gs pos="57000">
                  <a:srgbClr val="FFB850"/>
                </a:gs>
                <a:gs pos="34000">
                  <a:srgbClr val="FFA015"/>
                </a:gs>
                <a:gs pos="0">
                  <a:srgbClr val="EE8E00"/>
                </a:gs>
                <a:gs pos="89000">
                  <a:srgbClr val="FFC671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组合 71"/>
          <p:cNvGrpSpPr/>
          <p:nvPr/>
        </p:nvGrpSpPr>
        <p:grpSpPr>
          <a:xfrm>
            <a:off x="6195363" y="1722601"/>
            <a:ext cx="2143004" cy="4268847"/>
            <a:chOff x="6367888" y="1911704"/>
            <a:chExt cx="2113980" cy="4264236"/>
          </a:xfrm>
        </p:grpSpPr>
        <p:sp>
          <p:nvSpPr>
            <p:cNvPr id="50" name="任意多边形 72"/>
            <p:cNvSpPr/>
            <p:nvPr/>
          </p:nvSpPr>
          <p:spPr>
            <a:xfrm rot="18900000" flipH="1" flipV="1">
              <a:off x="6684459" y="2575915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2323543 h 2887114"/>
                <a:gd name="connsiteX19" fmla="*/ 255573 w 1520778"/>
                <a:gd name="connsiteY19" fmla="*/ 2323543 h 2887114"/>
                <a:gd name="connsiteX20" fmla="*/ 255574 w 1520778"/>
                <a:gd name="connsiteY20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264715 w 1513249"/>
                <a:gd name="connsiteY5" fmla="*/ 906947 h 2887114"/>
                <a:gd name="connsiteX6" fmla="*/ 1470608 w 1513249"/>
                <a:gd name="connsiteY6" fmla="*/ 906946 h 2887114"/>
                <a:gd name="connsiteX7" fmla="*/ 1470608 w 1513249"/>
                <a:gd name="connsiteY7" fmla="*/ 687063 h 2887114"/>
                <a:gd name="connsiteX8" fmla="*/ 1457063 w 1513249"/>
                <a:gd name="connsiteY8" fmla="*/ 672597 h 2887114"/>
                <a:gd name="connsiteX9" fmla="*/ 1450145 w 1513249"/>
                <a:gd name="connsiteY9" fmla="*/ 663080 h 2887114"/>
                <a:gd name="connsiteX10" fmla="*/ 883282 w 1513249"/>
                <a:gd name="connsiteY10" fmla="*/ 57693 h 2887114"/>
                <a:gd name="connsiteX11" fmla="*/ 752860 w 1513249"/>
                <a:gd name="connsiteY11" fmla="*/ 0 h 2887114"/>
                <a:gd name="connsiteX12" fmla="*/ 622439 w 1513249"/>
                <a:gd name="connsiteY12" fmla="*/ 57693 h 2887114"/>
                <a:gd name="connsiteX13" fmla="*/ 55574 w 1513249"/>
                <a:gd name="connsiteY13" fmla="*/ 663080 h 2887114"/>
                <a:gd name="connsiteX14" fmla="*/ 48655 w 1513249"/>
                <a:gd name="connsiteY14" fmla="*/ 672600 h 2887114"/>
                <a:gd name="connsiteX15" fmla="*/ 35113 w 1513249"/>
                <a:gd name="connsiteY15" fmla="*/ 687063 h 2887114"/>
                <a:gd name="connsiteX16" fmla="*/ 35113 w 1513249"/>
                <a:gd name="connsiteY16" fmla="*/ 906946 h 2887114"/>
                <a:gd name="connsiteX17" fmla="*/ 248621 w 1513249"/>
                <a:gd name="connsiteY17" fmla="*/ 2323543 h 2887114"/>
                <a:gd name="connsiteX18" fmla="*/ 248044 w 1513249"/>
                <a:gd name="connsiteY18" fmla="*/ 2323543 h 2887114"/>
                <a:gd name="connsiteX19" fmla="*/ 248045 w 1513249"/>
                <a:gd name="connsiteY19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470608 w 1513249"/>
                <a:gd name="connsiteY5" fmla="*/ 906946 h 2887114"/>
                <a:gd name="connsiteX6" fmla="*/ 1470608 w 1513249"/>
                <a:gd name="connsiteY6" fmla="*/ 687063 h 2887114"/>
                <a:gd name="connsiteX7" fmla="*/ 1457063 w 1513249"/>
                <a:gd name="connsiteY7" fmla="*/ 672597 h 2887114"/>
                <a:gd name="connsiteX8" fmla="*/ 1450145 w 1513249"/>
                <a:gd name="connsiteY8" fmla="*/ 663080 h 2887114"/>
                <a:gd name="connsiteX9" fmla="*/ 883282 w 1513249"/>
                <a:gd name="connsiteY9" fmla="*/ 57693 h 2887114"/>
                <a:gd name="connsiteX10" fmla="*/ 752860 w 1513249"/>
                <a:gd name="connsiteY10" fmla="*/ 0 h 2887114"/>
                <a:gd name="connsiteX11" fmla="*/ 622439 w 1513249"/>
                <a:gd name="connsiteY11" fmla="*/ 57693 h 2887114"/>
                <a:gd name="connsiteX12" fmla="*/ 55574 w 1513249"/>
                <a:gd name="connsiteY12" fmla="*/ 663080 h 2887114"/>
                <a:gd name="connsiteX13" fmla="*/ 48655 w 1513249"/>
                <a:gd name="connsiteY13" fmla="*/ 672600 h 2887114"/>
                <a:gd name="connsiteX14" fmla="*/ 35113 w 1513249"/>
                <a:gd name="connsiteY14" fmla="*/ 687063 h 2887114"/>
                <a:gd name="connsiteX15" fmla="*/ 35113 w 1513249"/>
                <a:gd name="connsiteY15" fmla="*/ 906946 h 2887114"/>
                <a:gd name="connsiteX16" fmla="*/ 248621 w 1513249"/>
                <a:gd name="connsiteY16" fmla="*/ 2323543 h 2887114"/>
                <a:gd name="connsiteX17" fmla="*/ 248044 w 1513249"/>
                <a:gd name="connsiteY17" fmla="*/ 2323543 h 2887114"/>
                <a:gd name="connsiteX18" fmla="*/ 248045 w 1513249"/>
                <a:gd name="connsiteY18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470608 w 1513249"/>
                <a:gd name="connsiteY4" fmla="*/ 906946 h 2887114"/>
                <a:gd name="connsiteX5" fmla="*/ 1470608 w 1513249"/>
                <a:gd name="connsiteY5" fmla="*/ 687063 h 2887114"/>
                <a:gd name="connsiteX6" fmla="*/ 1457063 w 1513249"/>
                <a:gd name="connsiteY6" fmla="*/ 672597 h 2887114"/>
                <a:gd name="connsiteX7" fmla="*/ 1450145 w 1513249"/>
                <a:gd name="connsiteY7" fmla="*/ 663080 h 2887114"/>
                <a:gd name="connsiteX8" fmla="*/ 883282 w 1513249"/>
                <a:gd name="connsiteY8" fmla="*/ 57693 h 2887114"/>
                <a:gd name="connsiteX9" fmla="*/ 752860 w 1513249"/>
                <a:gd name="connsiteY9" fmla="*/ 0 h 2887114"/>
                <a:gd name="connsiteX10" fmla="*/ 622439 w 1513249"/>
                <a:gd name="connsiteY10" fmla="*/ 57693 h 2887114"/>
                <a:gd name="connsiteX11" fmla="*/ 55574 w 1513249"/>
                <a:gd name="connsiteY11" fmla="*/ 663080 h 2887114"/>
                <a:gd name="connsiteX12" fmla="*/ 48655 w 1513249"/>
                <a:gd name="connsiteY12" fmla="*/ 672600 h 2887114"/>
                <a:gd name="connsiteX13" fmla="*/ 35113 w 1513249"/>
                <a:gd name="connsiteY13" fmla="*/ 687063 h 2887114"/>
                <a:gd name="connsiteX14" fmla="*/ 35113 w 1513249"/>
                <a:gd name="connsiteY14" fmla="*/ 906946 h 2887114"/>
                <a:gd name="connsiteX15" fmla="*/ 248621 w 1513249"/>
                <a:gd name="connsiteY15" fmla="*/ 2323543 h 2887114"/>
                <a:gd name="connsiteX16" fmla="*/ 248044 w 1513249"/>
                <a:gd name="connsiteY16" fmla="*/ 2323543 h 2887114"/>
                <a:gd name="connsiteX17" fmla="*/ 248045 w 1513249"/>
                <a:gd name="connsiteY17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1415032 w 1478136"/>
                <a:gd name="connsiteY7" fmla="*/ 663080 h 2887114"/>
                <a:gd name="connsiteX8" fmla="*/ 848169 w 1478136"/>
                <a:gd name="connsiteY8" fmla="*/ 57693 h 2887114"/>
                <a:gd name="connsiteX9" fmla="*/ 717747 w 1478136"/>
                <a:gd name="connsiteY9" fmla="*/ 0 h 2887114"/>
                <a:gd name="connsiteX10" fmla="*/ 587326 w 1478136"/>
                <a:gd name="connsiteY10" fmla="*/ 57693 h 2887114"/>
                <a:gd name="connsiteX11" fmla="*/ 20461 w 1478136"/>
                <a:gd name="connsiteY11" fmla="*/ 663080 h 2887114"/>
                <a:gd name="connsiteX12" fmla="*/ 13542 w 1478136"/>
                <a:gd name="connsiteY12" fmla="*/ 672600 h 2887114"/>
                <a:gd name="connsiteX13" fmla="*/ 0 w 1478136"/>
                <a:gd name="connsiteY13" fmla="*/ 906946 h 2887114"/>
                <a:gd name="connsiteX14" fmla="*/ 213508 w 1478136"/>
                <a:gd name="connsiteY14" fmla="*/ 2323543 h 2887114"/>
                <a:gd name="connsiteX15" fmla="*/ 212931 w 1478136"/>
                <a:gd name="connsiteY15" fmla="*/ 2323543 h 2887114"/>
                <a:gd name="connsiteX16" fmla="*/ 212932 w 1478136"/>
                <a:gd name="connsiteY16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848169 w 1478136"/>
                <a:gd name="connsiteY7" fmla="*/ 57693 h 2887114"/>
                <a:gd name="connsiteX8" fmla="*/ 717747 w 1478136"/>
                <a:gd name="connsiteY8" fmla="*/ 0 h 2887114"/>
                <a:gd name="connsiteX9" fmla="*/ 587326 w 1478136"/>
                <a:gd name="connsiteY9" fmla="*/ 57693 h 2887114"/>
                <a:gd name="connsiteX10" fmla="*/ 20461 w 1478136"/>
                <a:gd name="connsiteY10" fmla="*/ 663080 h 2887114"/>
                <a:gd name="connsiteX11" fmla="*/ 13542 w 1478136"/>
                <a:gd name="connsiteY11" fmla="*/ 672600 h 2887114"/>
                <a:gd name="connsiteX12" fmla="*/ 0 w 1478136"/>
                <a:gd name="connsiteY12" fmla="*/ 906946 h 2887114"/>
                <a:gd name="connsiteX13" fmla="*/ 213508 w 1478136"/>
                <a:gd name="connsiteY13" fmla="*/ 2323543 h 2887114"/>
                <a:gd name="connsiteX14" fmla="*/ 212931 w 1478136"/>
                <a:gd name="connsiteY14" fmla="*/ 2323543 h 2887114"/>
                <a:gd name="connsiteX15" fmla="*/ 212932 w 1478136"/>
                <a:gd name="connsiteY15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848169 w 1478136"/>
                <a:gd name="connsiteY6" fmla="*/ 57693 h 2887114"/>
                <a:gd name="connsiteX7" fmla="*/ 717747 w 1478136"/>
                <a:gd name="connsiteY7" fmla="*/ 0 h 2887114"/>
                <a:gd name="connsiteX8" fmla="*/ 587326 w 1478136"/>
                <a:gd name="connsiteY8" fmla="*/ 57693 h 2887114"/>
                <a:gd name="connsiteX9" fmla="*/ 20461 w 1478136"/>
                <a:gd name="connsiteY9" fmla="*/ 663080 h 2887114"/>
                <a:gd name="connsiteX10" fmla="*/ 13542 w 1478136"/>
                <a:gd name="connsiteY10" fmla="*/ 672600 h 2887114"/>
                <a:gd name="connsiteX11" fmla="*/ 0 w 1478136"/>
                <a:gd name="connsiteY11" fmla="*/ 906946 h 2887114"/>
                <a:gd name="connsiteX12" fmla="*/ 213508 w 1478136"/>
                <a:gd name="connsiteY12" fmla="*/ 2323543 h 2887114"/>
                <a:gd name="connsiteX13" fmla="*/ 212931 w 1478136"/>
                <a:gd name="connsiteY13" fmla="*/ 2323543 h 2887114"/>
                <a:gd name="connsiteX14" fmla="*/ 212932 w 1478136"/>
                <a:gd name="connsiteY14" fmla="*/ 2887114 h 2887114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13542 w 1435495"/>
                <a:gd name="connsiteY9" fmla="*/ 701172 h 2915686"/>
                <a:gd name="connsiteX10" fmla="*/ 0 w 1435495"/>
                <a:gd name="connsiteY10" fmla="*/ 935518 h 2915686"/>
                <a:gd name="connsiteX11" fmla="*/ 213508 w 1435495"/>
                <a:gd name="connsiteY11" fmla="*/ 2352115 h 2915686"/>
                <a:gd name="connsiteX12" fmla="*/ 212931 w 1435495"/>
                <a:gd name="connsiteY12" fmla="*/ 2352115 h 2915686"/>
                <a:gd name="connsiteX13" fmla="*/ 212932 w 1435495"/>
                <a:gd name="connsiteY13" fmla="*/ 2915686 h 2915686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0 w 1435495"/>
                <a:gd name="connsiteY9" fmla="*/ 935518 h 2915686"/>
                <a:gd name="connsiteX10" fmla="*/ 213508 w 1435495"/>
                <a:gd name="connsiteY10" fmla="*/ 2352115 h 2915686"/>
                <a:gd name="connsiteX11" fmla="*/ 212931 w 1435495"/>
                <a:gd name="connsiteY11" fmla="*/ 2352115 h 2915686"/>
                <a:gd name="connsiteX12" fmla="*/ 212932 w 1435495"/>
                <a:gd name="connsiteY12" fmla="*/ 2915686 h 291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51" name="任意多边形 73"/>
            <p:cNvSpPr/>
            <p:nvPr/>
          </p:nvSpPr>
          <p:spPr>
            <a:xfrm rot="18900000" flipH="1" flipV="1">
              <a:off x="6367888" y="1911704"/>
              <a:ext cx="1520778" cy="3916160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gradFill>
              <a:gsLst>
                <a:gs pos="75000">
                  <a:srgbClr val="E34F4F"/>
                </a:gs>
                <a:gs pos="52000">
                  <a:srgbClr val="E87071"/>
                </a:gs>
                <a:gs pos="0">
                  <a:srgbClr val="EF9B9B"/>
                </a:gs>
                <a:gs pos="100000">
                  <a:srgbClr val="E24A4A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Group 17"/>
          <p:cNvGrpSpPr>
            <a:grpSpLocks noChangeAspect="1"/>
          </p:cNvGrpSpPr>
          <p:nvPr/>
        </p:nvGrpSpPr>
        <p:grpSpPr bwMode="auto">
          <a:xfrm>
            <a:off x="816237" y="4817851"/>
            <a:ext cx="449023" cy="481826"/>
            <a:chOff x="231" y="1205"/>
            <a:chExt cx="640" cy="687"/>
          </a:xfrm>
          <a:solidFill>
            <a:srgbClr val="663A77"/>
          </a:solidFill>
        </p:grpSpPr>
        <p:sp>
          <p:nvSpPr>
            <p:cNvPr id="63" name="Freeform 18"/>
            <p:cNvSpPr>
              <a:spLocks/>
            </p:cNvSpPr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64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70" name="文本框 113"/>
          <p:cNvSpPr txBox="1"/>
          <p:nvPr/>
        </p:nvSpPr>
        <p:spPr>
          <a:xfrm>
            <a:off x="1135763" y="1607148"/>
            <a:ext cx="2377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Психолого-педагогическая классификация </a:t>
            </a:r>
          </a:p>
          <a:p>
            <a:r>
              <a:rPr lang="ru-RU" dirty="0"/>
              <a:t>– </a:t>
            </a:r>
            <a:r>
              <a:rPr lang="ru-RU" i="1" dirty="0"/>
              <a:t>организационные основания</a:t>
            </a:r>
          </a:p>
        </p:txBody>
      </p:sp>
      <p:sp>
        <p:nvSpPr>
          <p:cNvPr id="71" name="文本框 113"/>
          <p:cNvSpPr txBox="1"/>
          <p:nvPr/>
        </p:nvSpPr>
        <p:spPr>
          <a:xfrm>
            <a:off x="1256605" y="3897144"/>
            <a:ext cx="2191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Клинико-педагогическая классификация </a:t>
            </a:r>
            <a:r>
              <a:rPr lang="ru-RU" dirty="0"/>
              <a:t>– </a:t>
            </a:r>
            <a:r>
              <a:rPr lang="ru-RU" i="1" dirty="0"/>
              <a:t>индивидуальная работа</a:t>
            </a:r>
          </a:p>
        </p:txBody>
      </p:sp>
      <p:sp>
        <p:nvSpPr>
          <p:cNvPr id="72" name="文本框 113"/>
          <p:cNvSpPr txBox="1"/>
          <p:nvPr/>
        </p:nvSpPr>
        <p:spPr>
          <a:xfrm>
            <a:off x="8513859" y="1537935"/>
            <a:ext cx="2645346" cy="31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Международная классификация функциональности – </a:t>
            </a:r>
            <a:r>
              <a:rPr lang="ru-RU" i="1" dirty="0"/>
              <a:t>современная концепция персонализации (показатели здоровья и показатели, связанные</a:t>
            </a:r>
            <a:endParaRPr lang="en-US" i="1" dirty="0"/>
          </a:p>
          <a:p>
            <a:r>
              <a:rPr lang="ru-RU" i="1" dirty="0"/>
              <a:t> со здоровьем)</a:t>
            </a:r>
          </a:p>
        </p:txBody>
      </p:sp>
      <p:sp>
        <p:nvSpPr>
          <p:cNvPr id="73" name="文本框 113"/>
          <p:cNvSpPr txBox="1"/>
          <p:nvPr/>
        </p:nvSpPr>
        <p:spPr>
          <a:xfrm>
            <a:off x="8490320" y="4867252"/>
            <a:ext cx="3325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Возраст и ступень обучения</a:t>
            </a:r>
            <a:endParaRPr lang="ru-RU" i="1" dirty="0"/>
          </a:p>
        </p:txBody>
      </p:sp>
      <p:grpSp>
        <p:nvGrpSpPr>
          <p:cNvPr id="74" name="Group 17">
            <a:extLst>
              <a:ext uri="{FF2B5EF4-FFF2-40B4-BE49-F238E27FC236}">
                <a16:creationId xmlns:a16="http://schemas.microsoft.com/office/drawing/2014/main" id="{36BE032F-1297-7C42-9DA8-78F8F36680F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5293" y="1653491"/>
            <a:ext cx="449023" cy="481826"/>
            <a:chOff x="231" y="1205"/>
            <a:chExt cx="640" cy="687"/>
          </a:xfrm>
          <a:solidFill>
            <a:srgbClr val="663A77"/>
          </a:solidFill>
        </p:grpSpPr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0FCD96C2-3DB7-7341-8AA2-C405504CD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3E23DC30-B5D3-3546-8B63-1B188432B7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7" name="Group 17">
            <a:extLst>
              <a:ext uri="{FF2B5EF4-FFF2-40B4-BE49-F238E27FC236}">
                <a16:creationId xmlns:a16="http://schemas.microsoft.com/office/drawing/2014/main" id="{7999DDEC-60C2-DE42-BCD4-04250B4C9B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51251" y="4801720"/>
            <a:ext cx="449023" cy="481826"/>
            <a:chOff x="231" y="1205"/>
            <a:chExt cx="640" cy="687"/>
          </a:xfrm>
          <a:solidFill>
            <a:srgbClr val="663A77"/>
          </a:solidFill>
        </p:grpSpPr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3407A16F-A75B-9441-A716-1BF92265E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58896EF5-D92D-C448-A778-AA49F906EE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80" name="Group 17">
            <a:extLst>
              <a:ext uri="{FF2B5EF4-FFF2-40B4-BE49-F238E27FC236}">
                <a16:creationId xmlns:a16="http://schemas.microsoft.com/office/drawing/2014/main" id="{68B0C22A-9528-7946-BD10-7ADCFEF00C5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14302" y="1637360"/>
            <a:ext cx="449023" cy="481826"/>
            <a:chOff x="231" y="1205"/>
            <a:chExt cx="640" cy="687"/>
          </a:xfrm>
          <a:solidFill>
            <a:srgbClr val="663A77"/>
          </a:solidFill>
        </p:grpSpPr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5EC71689-0110-FD4E-992E-B8F00B7E0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A857B544-0B8F-3F41-B967-FEACB54BD6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34" name="圆角矩形 8">
            <a:extLst>
              <a:ext uri="{FF2B5EF4-FFF2-40B4-BE49-F238E27FC236}">
                <a16:creationId xmlns:a16="http://schemas.microsoft.com/office/drawing/2014/main" id="{73ADD165-238C-E848-8F85-15B5953C27CD}"/>
              </a:ext>
            </a:extLst>
          </p:cNvPr>
          <p:cNvSpPr/>
          <p:nvPr/>
        </p:nvSpPr>
        <p:spPr>
          <a:xfrm>
            <a:off x="2508394" y="221451"/>
            <a:ext cx="7868304" cy="673050"/>
          </a:xfrm>
          <a:prstGeom prst="roundRect">
            <a:avLst>
              <a:gd name="adj" fmla="val 50000"/>
            </a:avLst>
          </a:prstGeom>
          <a:solidFill>
            <a:schemeClr val="accent1">
              <a:alpha val="3782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altLang="zh-CN" sz="2800" dirty="0">
                <a:solidFill>
                  <a:schemeClr val="tx1"/>
                </a:solidFill>
                <a:cs typeface="+mn-ea"/>
                <a:sym typeface="+mn-lt"/>
              </a:rPr>
              <a:t>Вариативность категории</a:t>
            </a:r>
            <a:endParaRPr kumimoji="1" lang="zh-CN" altLang="en-US" sz="2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9937ED-87E7-4780-B1D4-E3D6E00F5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8" y="18656"/>
            <a:ext cx="1193352" cy="116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3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 xmlns:a16="http://schemas.microsoft.com/office/drawing/2014/main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6464DDF-17DF-B841-BA54-98CE003A7C72}"/>
              </a:ext>
            </a:extLst>
          </p:cNvPr>
          <p:cNvSpPr txBox="1"/>
          <p:nvPr/>
        </p:nvSpPr>
        <p:spPr>
          <a:xfrm>
            <a:off x="4072415" y="466398"/>
            <a:ext cx="4047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4537C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/>
            <a:r>
              <a:rPr lang="ru-RU" altLang="zh-CN" sz="40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Вариативность маршрута</a:t>
            </a:r>
            <a:endParaRPr lang="zh-CN" altLang="en-US" sz="4000" b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同心圆 12">
            <a:extLst>
              <a:ext uri="{FF2B5EF4-FFF2-40B4-BE49-F238E27FC236}">
                <a16:creationId xmlns:a16="http://schemas.microsoft.com/office/drawing/2014/main" id="{BCE76AEF-8CFC-3647-90E9-C5A952F04F98}"/>
              </a:ext>
            </a:extLst>
          </p:cNvPr>
          <p:cNvSpPr/>
          <p:nvPr/>
        </p:nvSpPr>
        <p:spPr>
          <a:xfrm>
            <a:off x="887419" y="1789837"/>
            <a:ext cx="1507053" cy="1513480"/>
          </a:xfrm>
          <a:prstGeom prst="donut">
            <a:avLst>
              <a:gd name="adj" fmla="val 12621"/>
            </a:avLst>
          </a:prstGeom>
          <a:solidFill>
            <a:schemeClr val="accent1">
              <a:lumMod val="20000"/>
              <a:lumOff val="80000"/>
              <a:alpha val="3118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同心圆 16">
            <a:extLst>
              <a:ext uri="{FF2B5EF4-FFF2-40B4-BE49-F238E27FC236}">
                <a16:creationId xmlns:a16="http://schemas.microsoft.com/office/drawing/2014/main" id="{444EA0FC-F9E4-1444-9F55-2720490D169D}"/>
              </a:ext>
            </a:extLst>
          </p:cNvPr>
          <p:cNvSpPr/>
          <p:nvPr/>
        </p:nvSpPr>
        <p:spPr>
          <a:xfrm>
            <a:off x="864397" y="3367130"/>
            <a:ext cx="1507053" cy="1513480"/>
          </a:xfrm>
          <a:prstGeom prst="donut">
            <a:avLst>
              <a:gd name="adj" fmla="val 12621"/>
            </a:avLst>
          </a:prstGeom>
          <a:solidFill>
            <a:schemeClr val="accent1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同心圆 17">
            <a:extLst>
              <a:ext uri="{FF2B5EF4-FFF2-40B4-BE49-F238E27FC236}">
                <a16:creationId xmlns:a16="http://schemas.microsoft.com/office/drawing/2014/main" id="{500E9246-450C-224A-8AC4-FD7C640BB134}"/>
              </a:ext>
            </a:extLst>
          </p:cNvPr>
          <p:cNvSpPr/>
          <p:nvPr/>
        </p:nvSpPr>
        <p:spPr>
          <a:xfrm>
            <a:off x="864397" y="4944424"/>
            <a:ext cx="1507053" cy="1513480"/>
          </a:xfrm>
          <a:prstGeom prst="donut">
            <a:avLst>
              <a:gd name="adj" fmla="val 12621"/>
            </a:avLst>
          </a:prstGeom>
          <a:solidFill>
            <a:schemeClr val="accent1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128C0DC-AA4B-3A4F-946B-95F0D046433E}"/>
              </a:ext>
            </a:extLst>
          </p:cNvPr>
          <p:cNvSpPr txBox="1"/>
          <p:nvPr/>
        </p:nvSpPr>
        <p:spPr>
          <a:xfrm>
            <a:off x="2382351" y="2007795"/>
            <a:ext cx="9540854" cy="4604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Обучение по адаптированной программе</a:t>
            </a:r>
          </a:p>
          <a:p>
            <a:endParaRPr lang="ru-RU" sz="2800" dirty="0"/>
          </a:p>
          <a:p>
            <a:r>
              <a:rPr lang="ru-RU" sz="2800" dirty="0"/>
              <a:t>Помощь вне адаптированных программ (</a:t>
            </a:r>
            <a:r>
              <a:rPr lang="ru-RU" sz="2800" dirty="0" err="1"/>
              <a:t>логопункт</a:t>
            </a:r>
            <a:r>
              <a:rPr lang="ru-RU" sz="2800" dirty="0"/>
              <a:t>)</a:t>
            </a:r>
          </a:p>
          <a:p>
            <a:endParaRPr lang="ru-RU" sz="2800" dirty="0"/>
          </a:p>
          <a:p>
            <a:r>
              <a:rPr lang="ru-RU" sz="2800" dirty="0"/>
              <a:t>Помощь в сфере частного предпринимательства</a:t>
            </a:r>
          </a:p>
          <a:p>
            <a:endParaRPr lang="ru-RU" sz="2800" dirty="0"/>
          </a:p>
          <a:p>
            <a:r>
              <a:rPr lang="ru-RU" sz="2800" dirty="0"/>
              <a:t>Отсутствие помощи (дефицит пропедевтики; недостаточность специализированной помощи подросткам)</a:t>
            </a:r>
          </a:p>
          <a:p>
            <a:pPr algn="ctr">
              <a:lnSpc>
                <a:spcPct val="150000"/>
              </a:lnSpc>
            </a:pP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id="{732099ED-C477-104D-AD26-CA733D6B5779}"/>
              </a:ext>
            </a:extLst>
          </p:cNvPr>
          <p:cNvSpPr/>
          <p:nvPr/>
        </p:nvSpPr>
        <p:spPr>
          <a:xfrm>
            <a:off x="1579241" y="2250447"/>
            <a:ext cx="741405" cy="21006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ru-RU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27" name="Стрелка вправо 26">
            <a:extLst>
              <a:ext uri="{FF2B5EF4-FFF2-40B4-BE49-F238E27FC236}">
                <a16:creationId xmlns:a16="http://schemas.microsoft.com/office/drawing/2014/main" id="{E1CA64A9-F4EE-D642-B4D1-E2B7336C76D9}"/>
              </a:ext>
            </a:extLst>
          </p:cNvPr>
          <p:cNvSpPr/>
          <p:nvPr/>
        </p:nvSpPr>
        <p:spPr>
          <a:xfrm>
            <a:off x="1579240" y="3086801"/>
            <a:ext cx="741405" cy="21006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ru-RU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28" name="Стрелка вправо 27">
            <a:extLst>
              <a:ext uri="{FF2B5EF4-FFF2-40B4-BE49-F238E27FC236}">
                <a16:creationId xmlns:a16="http://schemas.microsoft.com/office/drawing/2014/main" id="{EED73EF3-D95D-424E-81D2-473CBF970E25}"/>
              </a:ext>
            </a:extLst>
          </p:cNvPr>
          <p:cNvSpPr/>
          <p:nvPr/>
        </p:nvSpPr>
        <p:spPr>
          <a:xfrm>
            <a:off x="1640946" y="4310220"/>
            <a:ext cx="741405" cy="21006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ru-RU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29" name="Стрелка вправо 28">
            <a:extLst>
              <a:ext uri="{FF2B5EF4-FFF2-40B4-BE49-F238E27FC236}">
                <a16:creationId xmlns:a16="http://schemas.microsoft.com/office/drawing/2014/main" id="{273C9D4F-8FBA-E24E-9010-6A34DF0300ED}"/>
              </a:ext>
            </a:extLst>
          </p:cNvPr>
          <p:cNvSpPr/>
          <p:nvPr/>
        </p:nvSpPr>
        <p:spPr>
          <a:xfrm>
            <a:off x="1630045" y="5242580"/>
            <a:ext cx="741405" cy="21006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ru-RU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7B57EF-9F3A-0149-B380-32C146CAED28}"/>
              </a:ext>
            </a:extLst>
          </p:cNvPr>
          <p:cNvSpPr txBox="1"/>
          <p:nvPr/>
        </p:nvSpPr>
        <p:spPr>
          <a:xfrm>
            <a:off x="5408579" y="233464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kumimoji="1" lang="ru-RU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6F719B-359D-4384-83D1-D23FCD84F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1" y="47592"/>
            <a:ext cx="1194920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7" grpId="0" animBg="1"/>
      <p:bldP spid="18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D3892D3-55B8-5F45-A0CD-4D3423B3B511}"/>
              </a:ext>
            </a:extLst>
          </p:cNvPr>
          <p:cNvSpPr txBox="1"/>
          <p:nvPr/>
        </p:nvSpPr>
        <p:spPr>
          <a:xfrm>
            <a:off x="4486103" y="638929"/>
            <a:ext cx="3160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4537C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/>
            <a:r>
              <a:rPr lang="ru-RU" altLang="zh-CN" sz="40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Готовность решений</a:t>
            </a:r>
            <a:endParaRPr lang="zh-CN" altLang="en-US" sz="4000" b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同心圆 12">
            <a:extLst>
              <a:ext uri="{FF2B5EF4-FFF2-40B4-BE49-F238E27FC236}">
                <a16:creationId xmlns:a16="http://schemas.microsoft.com/office/drawing/2014/main" id="{6F0BB913-5ECB-994C-B715-885FB23F5F00}"/>
              </a:ext>
            </a:extLst>
          </p:cNvPr>
          <p:cNvSpPr/>
          <p:nvPr/>
        </p:nvSpPr>
        <p:spPr>
          <a:xfrm>
            <a:off x="2011651" y="2338086"/>
            <a:ext cx="1507053" cy="1513480"/>
          </a:xfrm>
          <a:prstGeom prst="donut">
            <a:avLst>
              <a:gd name="adj" fmla="val 126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4" name="图形 13" descr="带齿轮的头部">
            <a:extLst>
              <a:ext uri="{FF2B5EF4-FFF2-40B4-BE49-F238E27FC236}">
                <a16:creationId xmlns:a16="http://schemas.microsoft.com/office/drawing/2014/main" id="{CF5E5C92-FEB5-DD43-A658-440971C84B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1127" y="2637626"/>
            <a:ext cx="914400" cy="914400"/>
          </a:xfrm>
          <a:prstGeom prst="rect">
            <a:avLst/>
          </a:prstGeom>
        </p:spPr>
      </p:pic>
      <p:pic>
        <p:nvPicPr>
          <p:cNvPr id="5" name="图形 14" descr="沙漏">
            <a:extLst>
              <a:ext uri="{FF2B5EF4-FFF2-40B4-BE49-F238E27FC236}">
                <a16:creationId xmlns:a16="http://schemas.microsoft.com/office/drawing/2014/main" id="{473AD130-C096-E944-A6BD-6B948A3A0B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8923" y="2561448"/>
            <a:ext cx="914400" cy="914400"/>
          </a:xfrm>
          <a:prstGeom prst="rect">
            <a:avLst/>
          </a:prstGeom>
        </p:spPr>
      </p:pic>
      <p:pic>
        <p:nvPicPr>
          <p:cNvPr id="6" name="图形 15" descr="集体讨论">
            <a:extLst>
              <a:ext uri="{FF2B5EF4-FFF2-40B4-BE49-F238E27FC236}">
                <a16:creationId xmlns:a16="http://schemas.microsoft.com/office/drawing/2014/main" id="{C7862B6F-BEEF-7143-A326-3C850CFBCE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40472" y="2561448"/>
            <a:ext cx="914400" cy="914400"/>
          </a:xfrm>
          <a:prstGeom prst="rect">
            <a:avLst/>
          </a:prstGeom>
        </p:spPr>
      </p:pic>
      <p:sp>
        <p:nvSpPr>
          <p:cNvPr id="7" name="同心圆 16">
            <a:extLst>
              <a:ext uri="{FF2B5EF4-FFF2-40B4-BE49-F238E27FC236}">
                <a16:creationId xmlns:a16="http://schemas.microsoft.com/office/drawing/2014/main" id="{9783B3AC-A195-B04C-BF32-47D36D576671}"/>
              </a:ext>
            </a:extLst>
          </p:cNvPr>
          <p:cNvSpPr/>
          <p:nvPr/>
        </p:nvSpPr>
        <p:spPr>
          <a:xfrm>
            <a:off x="5323470" y="2261908"/>
            <a:ext cx="1507053" cy="1513480"/>
          </a:xfrm>
          <a:prstGeom prst="donut">
            <a:avLst>
              <a:gd name="adj" fmla="val 126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同心圆 17">
            <a:extLst>
              <a:ext uri="{FF2B5EF4-FFF2-40B4-BE49-F238E27FC236}">
                <a16:creationId xmlns:a16="http://schemas.microsoft.com/office/drawing/2014/main" id="{EA12E357-99B9-694D-B203-714D42FDB838}"/>
              </a:ext>
            </a:extLst>
          </p:cNvPr>
          <p:cNvSpPr/>
          <p:nvPr/>
        </p:nvSpPr>
        <p:spPr>
          <a:xfrm>
            <a:off x="8544146" y="2261908"/>
            <a:ext cx="1507053" cy="1513480"/>
          </a:xfrm>
          <a:prstGeom prst="donut">
            <a:avLst>
              <a:gd name="adj" fmla="val 126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9" name="直线连接符 10">
            <a:extLst>
              <a:ext uri="{FF2B5EF4-FFF2-40B4-BE49-F238E27FC236}">
                <a16:creationId xmlns:a16="http://schemas.microsoft.com/office/drawing/2014/main" id="{983E67A5-C350-DE40-91B6-5C3B91C8B7FB}"/>
              </a:ext>
            </a:extLst>
          </p:cNvPr>
          <p:cNvCxnSpPr>
            <a:cxnSpLocks/>
          </p:cNvCxnSpPr>
          <p:nvPr/>
        </p:nvCxnSpPr>
        <p:spPr>
          <a:xfrm>
            <a:off x="3521954" y="3107711"/>
            <a:ext cx="1801516" cy="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10">
            <a:extLst>
              <a:ext uri="{FF2B5EF4-FFF2-40B4-BE49-F238E27FC236}">
                <a16:creationId xmlns:a16="http://schemas.microsoft.com/office/drawing/2014/main" id="{55B32EC6-E9DA-7742-8479-8B4FFD10AF49}"/>
              </a:ext>
            </a:extLst>
          </p:cNvPr>
          <p:cNvCxnSpPr>
            <a:cxnSpLocks/>
          </p:cNvCxnSpPr>
          <p:nvPr/>
        </p:nvCxnSpPr>
        <p:spPr>
          <a:xfrm flipV="1">
            <a:off x="6830523" y="3083090"/>
            <a:ext cx="1713623" cy="1434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F7A9E0E-FA2B-504F-9B64-E3A3AAE3B77B}"/>
              </a:ext>
            </a:extLst>
          </p:cNvPr>
          <p:cNvSpPr/>
          <p:nvPr/>
        </p:nvSpPr>
        <p:spPr>
          <a:xfrm>
            <a:off x="1426539" y="4254147"/>
            <a:ext cx="5992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Адаптированные программы – разработаны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A4FE07D-77CC-B840-8286-C625A3297667}"/>
              </a:ext>
            </a:extLst>
          </p:cNvPr>
          <p:cNvSpPr/>
          <p:nvPr/>
        </p:nvSpPr>
        <p:spPr>
          <a:xfrm>
            <a:off x="2664706" y="4865450"/>
            <a:ext cx="77172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Программы логопедической работы вне адаптированных программ  отсутствуют далее ступени начального образования</a:t>
            </a:r>
          </a:p>
        </p:txBody>
      </p:sp>
      <p:grpSp>
        <p:nvGrpSpPr>
          <p:cNvPr id="15" name="Group 17">
            <a:extLst>
              <a:ext uri="{FF2B5EF4-FFF2-40B4-BE49-F238E27FC236}">
                <a16:creationId xmlns:a16="http://schemas.microsoft.com/office/drawing/2014/main" id="{96FE78E8-4564-2B4F-BF36-D4FA167752D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3659" y="4213289"/>
            <a:ext cx="449023" cy="481826"/>
            <a:chOff x="231" y="1205"/>
            <a:chExt cx="640" cy="687"/>
          </a:xfrm>
          <a:solidFill>
            <a:srgbClr val="663A77"/>
          </a:solidFill>
        </p:grpSpPr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FA21101-F06C-F546-BD98-416200B2E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156F9D92-DDEE-6F4D-BD04-6935F93FE0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1E592D-AA54-A74A-B47A-5F3BD7C25B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06615" y="4892103"/>
            <a:ext cx="449023" cy="481826"/>
            <a:chOff x="231" y="1205"/>
            <a:chExt cx="640" cy="687"/>
          </a:xfrm>
          <a:solidFill>
            <a:srgbClr val="663A77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EEE116E-1E8E-B44E-8E58-35AC670D8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5B2460-64FD-DE4C-95D3-3031685A6A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757A9D-3D53-414E-81B7-7853C5C37C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98" y="38265"/>
            <a:ext cx="1194920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3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 xmlns:a16="http://schemas.microsoft.com/office/drawing/2014/main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8">
            <a:extLst>
              <a:ext uri="{FF2B5EF4-FFF2-40B4-BE49-F238E27FC236}">
                <a16:creationId xmlns:a16="http://schemas.microsoft.com/office/drawing/2014/main" id="{D7F6030E-C7CB-9544-9B0E-998D6C085553}"/>
              </a:ext>
            </a:extLst>
          </p:cNvPr>
          <p:cNvSpPr/>
          <p:nvPr/>
        </p:nvSpPr>
        <p:spPr>
          <a:xfrm>
            <a:off x="2161848" y="663992"/>
            <a:ext cx="7868304" cy="673050"/>
          </a:xfrm>
          <a:prstGeom prst="roundRect">
            <a:avLst>
              <a:gd name="adj" fmla="val 50000"/>
            </a:avLst>
          </a:prstGeom>
          <a:solidFill>
            <a:schemeClr val="accent1">
              <a:alpha val="3782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altLang="zh-CN" sz="2800" dirty="0">
                <a:solidFill>
                  <a:schemeClr val="tx1"/>
                </a:solidFill>
                <a:cs typeface="+mn-ea"/>
                <a:sym typeface="+mn-lt"/>
              </a:rPr>
              <a:t>Перспективы моделирования</a:t>
            </a:r>
            <a:endParaRPr kumimoji="1" lang="zh-CN" altLang="en-US" sz="2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矩形 10">
            <a:extLst>
              <a:ext uri="{FF2B5EF4-FFF2-40B4-BE49-F238E27FC236}">
                <a16:creationId xmlns:a16="http://schemas.microsoft.com/office/drawing/2014/main" id="{833010B7-67FC-8543-AE83-6CAB796B21B7}"/>
              </a:ext>
            </a:extLst>
          </p:cNvPr>
          <p:cNvSpPr>
            <a:spLocks noChangeAspect="1"/>
          </p:cNvSpPr>
          <p:nvPr/>
        </p:nvSpPr>
        <p:spPr>
          <a:xfrm>
            <a:off x="9327533" y="1352414"/>
            <a:ext cx="1868608" cy="1856258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defTabSz="685732"/>
            <a:endParaRPr lang="zh-CN" altLang="en-US" sz="320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6" name="组合 4">
            <a:extLst>
              <a:ext uri="{FF2B5EF4-FFF2-40B4-BE49-F238E27FC236}">
                <a16:creationId xmlns:a16="http://schemas.microsoft.com/office/drawing/2014/main" id="{1820A981-9A09-9C4C-80D9-6D3D06DBEC53}"/>
              </a:ext>
            </a:extLst>
          </p:cNvPr>
          <p:cNvGrpSpPr/>
          <p:nvPr/>
        </p:nvGrpSpPr>
        <p:grpSpPr>
          <a:xfrm>
            <a:off x="8216583" y="2794590"/>
            <a:ext cx="1153302" cy="862419"/>
            <a:chOff x="6054436" y="2405136"/>
            <a:chExt cx="849821" cy="635481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7" name="Freeform 133">
              <a:extLst>
                <a:ext uri="{FF2B5EF4-FFF2-40B4-BE49-F238E27FC236}">
                  <a16:creationId xmlns:a16="http://schemas.microsoft.com/office/drawing/2014/main" id="{B9A3BE43-82F2-684F-AA2D-6A0F7A9A823E}"/>
                </a:ext>
              </a:extLst>
            </p:cNvPr>
            <p:cNvSpPr>
              <a:spLocks/>
            </p:cNvSpPr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8" name="Freeform 134">
              <a:extLst>
                <a:ext uri="{FF2B5EF4-FFF2-40B4-BE49-F238E27FC236}">
                  <a16:creationId xmlns:a16="http://schemas.microsoft.com/office/drawing/2014/main" id="{0CA1E760-B736-A049-A5F2-6B3B88F3EB38}"/>
                </a:ext>
              </a:extLst>
            </p:cNvPr>
            <p:cNvSpPr>
              <a:spLocks/>
            </p:cNvSpPr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9" name="Freeform 135">
              <a:extLst>
                <a:ext uri="{FF2B5EF4-FFF2-40B4-BE49-F238E27FC236}">
                  <a16:creationId xmlns:a16="http://schemas.microsoft.com/office/drawing/2014/main" id="{07DF98B3-7F4B-8D43-B29A-C56AA7519C63}"/>
                </a:ext>
              </a:extLst>
            </p:cNvPr>
            <p:cNvSpPr>
              <a:spLocks/>
            </p:cNvSpPr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0" name="Freeform 107">
              <a:extLst>
                <a:ext uri="{FF2B5EF4-FFF2-40B4-BE49-F238E27FC236}">
                  <a16:creationId xmlns:a16="http://schemas.microsoft.com/office/drawing/2014/main" id="{05940202-7FFE-244C-A7D1-C96B8716DD53}"/>
                </a:ext>
              </a:extLst>
            </p:cNvPr>
            <p:cNvSpPr>
              <a:spLocks/>
            </p:cNvSpPr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1" name="Freeform 107">
              <a:extLst>
                <a:ext uri="{FF2B5EF4-FFF2-40B4-BE49-F238E27FC236}">
                  <a16:creationId xmlns:a16="http://schemas.microsoft.com/office/drawing/2014/main" id="{F28113B4-D425-7641-A3B0-ABD23A760561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2" name="Freeform 108">
              <a:extLst>
                <a:ext uri="{FF2B5EF4-FFF2-40B4-BE49-F238E27FC236}">
                  <a16:creationId xmlns:a16="http://schemas.microsoft.com/office/drawing/2014/main" id="{DE52BC02-4A86-BC46-9EF5-5408BD8DC8E1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3" name="Oval 113">
              <a:extLst>
                <a:ext uri="{FF2B5EF4-FFF2-40B4-BE49-F238E27FC236}">
                  <a16:creationId xmlns:a16="http://schemas.microsoft.com/office/drawing/2014/main" id="{5CBA8AAB-E945-DE47-8523-52DAB9ABC5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4" name="Oval 116">
              <a:extLst>
                <a:ext uri="{FF2B5EF4-FFF2-40B4-BE49-F238E27FC236}">
                  <a16:creationId xmlns:a16="http://schemas.microsoft.com/office/drawing/2014/main" id="{FBA35BBC-A0B6-E546-A077-1524FA809D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5" name="Oval 119">
              <a:extLst>
                <a:ext uri="{FF2B5EF4-FFF2-40B4-BE49-F238E27FC236}">
                  <a16:creationId xmlns:a16="http://schemas.microsoft.com/office/drawing/2014/main" id="{C3568568-1CC7-F74B-B988-C12D9FA2D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135FE073-C3A9-F043-B6DF-419F00D25527}"/>
                </a:ext>
              </a:extLst>
            </p:cNvPr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solidFill>
              <a:srgbClr val="EB6949">
                <a:alpha val="73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17" name="Group 30">
            <a:extLst>
              <a:ext uri="{FF2B5EF4-FFF2-40B4-BE49-F238E27FC236}">
                <a16:creationId xmlns:a16="http://schemas.microsoft.com/office/drawing/2014/main" id="{847F66D1-B26A-FF4D-80C5-6A0DF50FBF52}"/>
              </a:ext>
            </a:extLst>
          </p:cNvPr>
          <p:cNvGrpSpPr/>
          <p:nvPr/>
        </p:nvGrpSpPr>
        <p:grpSpPr>
          <a:xfrm>
            <a:off x="6427349" y="4399703"/>
            <a:ext cx="578306" cy="507183"/>
            <a:chOff x="3175" y="-1587"/>
            <a:chExt cx="490538" cy="430212"/>
          </a:xfrm>
          <a:solidFill>
            <a:srgbClr val="CC0000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18" name="Freeform 175">
              <a:extLst>
                <a:ext uri="{FF2B5EF4-FFF2-40B4-BE49-F238E27FC236}">
                  <a16:creationId xmlns:a16="http://schemas.microsoft.com/office/drawing/2014/main" id="{0E59F28A-9B6C-9F44-A138-B985007E30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9" name="Freeform 176">
              <a:extLst>
                <a:ext uri="{FF2B5EF4-FFF2-40B4-BE49-F238E27FC236}">
                  <a16:creationId xmlns:a16="http://schemas.microsoft.com/office/drawing/2014/main" id="{6A82A6A9-DCF5-4541-90D0-077710A828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20" name="Freeform 50">
            <a:extLst>
              <a:ext uri="{FF2B5EF4-FFF2-40B4-BE49-F238E27FC236}">
                <a16:creationId xmlns:a16="http://schemas.microsoft.com/office/drawing/2014/main" id="{3FA0C103-B219-394E-A72F-A0214C8E25F1}"/>
              </a:ext>
            </a:extLst>
          </p:cNvPr>
          <p:cNvSpPr>
            <a:spLocks noEditPoints="1"/>
          </p:cNvSpPr>
          <p:nvPr/>
        </p:nvSpPr>
        <p:spPr bwMode="auto">
          <a:xfrm>
            <a:off x="1465030" y="3195988"/>
            <a:ext cx="477109" cy="600932"/>
          </a:xfrm>
          <a:custGeom>
            <a:avLst/>
            <a:gdLst/>
            <a:ahLst/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l="0" t="0" r="r" b="b"/>
            <a:pathLst>
              <a:path w="262" h="33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微软雅黑"/>
              <a:cs typeface="+mn-ea"/>
              <a:sym typeface="微软雅黑"/>
            </a:endParaRPr>
          </a:p>
        </p:txBody>
      </p:sp>
      <p:sp>
        <p:nvSpPr>
          <p:cNvPr id="21" name="Freeform 48">
            <a:extLst>
              <a:ext uri="{FF2B5EF4-FFF2-40B4-BE49-F238E27FC236}">
                <a16:creationId xmlns:a16="http://schemas.microsoft.com/office/drawing/2014/main" id="{E3EB751E-AA16-2248-AB3A-3EF4692E8B78}"/>
              </a:ext>
            </a:extLst>
          </p:cNvPr>
          <p:cNvSpPr>
            <a:spLocks noEditPoints="1"/>
          </p:cNvSpPr>
          <p:nvPr/>
        </p:nvSpPr>
        <p:spPr bwMode="auto">
          <a:xfrm>
            <a:off x="3980873" y="3508233"/>
            <a:ext cx="441213" cy="645586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微软雅黑"/>
              <a:cs typeface="+mn-ea"/>
              <a:sym typeface="微软雅黑"/>
            </a:endParaRPr>
          </a:p>
        </p:txBody>
      </p:sp>
      <p:grpSp>
        <p:nvGrpSpPr>
          <p:cNvPr id="22" name="Group 18">
            <a:extLst>
              <a:ext uri="{FF2B5EF4-FFF2-40B4-BE49-F238E27FC236}">
                <a16:creationId xmlns:a16="http://schemas.microsoft.com/office/drawing/2014/main" id="{BB0370DC-FF76-CC4F-8D10-E3E57FFFFA3F}"/>
              </a:ext>
            </a:extLst>
          </p:cNvPr>
          <p:cNvGrpSpPr/>
          <p:nvPr/>
        </p:nvGrpSpPr>
        <p:grpSpPr>
          <a:xfrm>
            <a:off x="10289223" y="3506953"/>
            <a:ext cx="569032" cy="569032"/>
            <a:chOff x="6350" y="4763"/>
            <a:chExt cx="492125" cy="492125"/>
          </a:xfrm>
          <a:solidFill>
            <a:schemeClr val="tx1">
              <a:lumMod val="65000"/>
              <a:lumOff val="35000"/>
            </a:schemeClr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3" name="Freeform 156">
              <a:extLst>
                <a:ext uri="{FF2B5EF4-FFF2-40B4-BE49-F238E27FC236}">
                  <a16:creationId xmlns:a16="http://schemas.microsoft.com/office/drawing/2014/main" id="{8398A40A-8A9C-2A4D-8046-1C76865795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" y="4763"/>
              <a:ext cx="492125" cy="492125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4" name="Freeform 157">
              <a:extLst>
                <a:ext uri="{FF2B5EF4-FFF2-40B4-BE49-F238E27FC236}">
                  <a16:creationId xmlns:a16="http://schemas.microsoft.com/office/drawing/2014/main" id="{5D47EA97-06C8-F440-A9FE-229FDEBBB5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050" y="144463"/>
              <a:ext cx="214313" cy="214313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5" name="Freeform 158">
              <a:extLst>
                <a:ext uri="{FF2B5EF4-FFF2-40B4-BE49-F238E27FC236}">
                  <a16:creationId xmlns:a16="http://schemas.microsoft.com/office/drawing/2014/main" id="{6B33CC18-E1F2-EB41-924D-AE94CFDC68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88" y="190501"/>
              <a:ext cx="122238" cy="122238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26" name="MH_Other_2">
            <a:extLst>
              <a:ext uri="{FF2B5EF4-FFF2-40B4-BE49-F238E27FC236}">
                <a16:creationId xmlns:a16="http://schemas.microsoft.com/office/drawing/2014/main" id="{6AD0F0EE-821F-2C43-ACB7-3D8822E28FD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105795" y="3005702"/>
            <a:ext cx="1221401" cy="1221401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0" rIns="0" anchor="ctr"/>
          <a:lstStyle/>
          <a:p>
            <a:pPr algn="ctr" defTabSz="685732"/>
            <a:endParaRPr lang="zh-CN" altLang="en-US" sz="280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7" name="MH_Other_2">
            <a:extLst>
              <a:ext uri="{FF2B5EF4-FFF2-40B4-BE49-F238E27FC236}">
                <a16:creationId xmlns:a16="http://schemas.microsoft.com/office/drawing/2014/main" id="{3CB1789A-35AB-7C46-BA81-42BDDFBEC2A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92877" y="1789388"/>
            <a:ext cx="1221401" cy="1221401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0" rIns="0" anchor="ctr"/>
          <a:lstStyle/>
          <a:p>
            <a:pPr algn="ctr" defTabSz="685732"/>
            <a:endParaRPr lang="zh-CN" altLang="en-US" sz="280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28" name="组合 15">
            <a:extLst>
              <a:ext uri="{FF2B5EF4-FFF2-40B4-BE49-F238E27FC236}">
                <a16:creationId xmlns:a16="http://schemas.microsoft.com/office/drawing/2014/main" id="{DA9D2FDE-E648-A94C-8A4F-10A83F43679C}"/>
              </a:ext>
            </a:extLst>
          </p:cNvPr>
          <p:cNvGrpSpPr/>
          <p:nvPr/>
        </p:nvGrpSpPr>
        <p:grpSpPr>
          <a:xfrm>
            <a:off x="3468638" y="1721525"/>
            <a:ext cx="1465681" cy="1465681"/>
            <a:chOff x="304800" y="673100"/>
            <a:chExt cx="4000500" cy="4000500"/>
          </a:xfrm>
          <a:gradFill>
            <a:gsLst>
              <a:gs pos="0">
                <a:srgbClr val="23356F"/>
              </a:gs>
              <a:gs pos="100000">
                <a:srgbClr val="2D55A5"/>
              </a:gs>
            </a:gsLst>
            <a:lin ang="2700000" scaled="1"/>
          </a:gra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9" name="同心圆 16">
              <a:extLst>
                <a:ext uri="{FF2B5EF4-FFF2-40B4-BE49-F238E27FC236}">
                  <a16:creationId xmlns:a16="http://schemas.microsoft.com/office/drawing/2014/main" id="{95A6F23D-65AA-CF46-8377-F245508A9B87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685732"/>
              <a:endParaRPr lang="zh-CN" altLang="en-US" sz="11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0" name="椭圆 17">
              <a:extLst>
                <a:ext uri="{FF2B5EF4-FFF2-40B4-BE49-F238E27FC236}">
                  <a16:creationId xmlns:a16="http://schemas.microsoft.com/office/drawing/2014/main" id="{C382067F-917A-9C4E-A8F5-0F586522D157}"/>
                </a:ext>
              </a:extLst>
            </p:cNvPr>
            <p:cNvSpPr/>
            <p:nvPr/>
          </p:nvSpPr>
          <p:spPr>
            <a:xfrm>
              <a:off x="392115" y="760414"/>
              <a:ext cx="3825871" cy="382587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685732"/>
              <a:endParaRPr lang="zh-CN" altLang="en-US" sz="3200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31" name="矩形 10">
            <a:extLst>
              <a:ext uri="{FF2B5EF4-FFF2-40B4-BE49-F238E27FC236}">
                <a16:creationId xmlns:a16="http://schemas.microsoft.com/office/drawing/2014/main" id="{4293A4E8-F12C-F14F-8C55-5E7FEA45313B}"/>
              </a:ext>
            </a:extLst>
          </p:cNvPr>
          <p:cNvSpPr>
            <a:spLocks noChangeAspect="1"/>
          </p:cNvSpPr>
          <p:nvPr/>
        </p:nvSpPr>
        <p:spPr>
          <a:xfrm>
            <a:off x="9504071" y="1056513"/>
            <a:ext cx="2139349" cy="212521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defTabSz="685732"/>
            <a:endParaRPr lang="zh-CN" altLang="en-US" sz="320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8BB9DE3B-C746-F240-B52B-52A8DC4BB2E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66359" y="3920270"/>
            <a:ext cx="2690157" cy="28007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ru-RU" sz="1600" b="1" dirty="0" err="1"/>
              <a:t>Гуманизация</a:t>
            </a:r>
            <a:r>
              <a:rPr lang="ru-RU" sz="1600" b="1" dirty="0"/>
              <a:t> образования</a:t>
            </a:r>
            <a:r>
              <a:rPr lang="ru-RU" sz="1600" dirty="0"/>
              <a:t> -  ориентация процесса обучения на развитие и саморазвитие личности, на приоритеты общечеловеческих ценностей, на оптимизацию взаимодействия личности и социума</a:t>
            </a:r>
          </a:p>
        </p:txBody>
      </p:sp>
      <p:sp>
        <p:nvSpPr>
          <p:cNvPr id="35" name="TextBox 11">
            <a:extLst>
              <a:ext uri="{FF2B5EF4-FFF2-40B4-BE49-F238E27FC236}">
                <a16:creationId xmlns:a16="http://schemas.microsoft.com/office/drawing/2014/main" id="{E7B19173-EA99-E64B-8719-52E9F9BA474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056517" y="4259728"/>
            <a:ext cx="2289921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ru-RU" sz="1600" dirty="0"/>
              <a:t>Нарушения речи в контексте освоения или возобновления социальных ролей</a:t>
            </a:r>
          </a:p>
        </p:txBody>
      </p:sp>
      <p:sp>
        <p:nvSpPr>
          <p:cNvPr id="37" name="TextBox 11">
            <a:extLst>
              <a:ext uri="{FF2B5EF4-FFF2-40B4-BE49-F238E27FC236}">
                <a16:creationId xmlns:a16="http://schemas.microsoft.com/office/drawing/2014/main" id="{E82D2B34-7D75-0C44-922F-896F279990A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434874" y="5079486"/>
            <a:ext cx="2561381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ru-RU" sz="1600" b="1" dirty="0"/>
              <a:t>Языковая личность </a:t>
            </a:r>
            <a:r>
              <a:rPr lang="ru-RU" sz="1600" dirty="0"/>
              <a:t>– антропоцентрический концепт</a:t>
            </a:r>
          </a:p>
        </p:txBody>
      </p:sp>
      <p:sp>
        <p:nvSpPr>
          <p:cNvPr id="39" name="TextBox 11">
            <a:extLst>
              <a:ext uri="{FF2B5EF4-FFF2-40B4-BE49-F238E27FC236}">
                <a16:creationId xmlns:a16="http://schemas.microsoft.com/office/drawing/2014/main" id="{CBB21F90-7DAC-8A4C-8D8E-4B452FB062E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063948" y="4039400"/>
            <a:ext cx="3019581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ru-RU" sz="1600" b="1" dirty="0"/>
              <a:t>Риски: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логопедическая помощь подменяется сопровождением или поддержкой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нормализация речевой деятельности перестает быть приоритетом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расширение категории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C18F8B7-03D9-A441-AD1D-74801196BC0B}"/>
              </a:ext>
            </a:extLst>
          </p:cNvPr>
          <p:cNvSpPr txBox="1"/>
          <p:nvPr/>
        </p:nvSpPr>
        <p:spPr>
          <a:xfrm>
            <a:off x="6044339" y="449451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kumimoji="1" lang="ru-RU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6BD25F-9649-49BE-B489-07EFC50F2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12" y="56927"/>
            <a:ext cx="1194920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4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 xmlns:a16="http://schemas.microsoft.com/office/drawing/2014/main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7">
            <a:extLst>
              <a:ext uri="{FF2B5EF4-FFF2-40B4-BE49-F238E27FC236}">
                <a16:creationId xmlns:a16="http://schemas.microsoft.com/office/drawing/2014/main" id="{EB030451-201E-3447-BAD9-50DCFD378093}"/>
              </a:ext>
            </a:extLst>
          </p:cNvPr>
          <p:cNvSpPr>
            <a:spLocks/>
          </p:cNvSpPr>
          <p:nvPr/>
        </p:nvSpPr>
        <p:spPr bwMode="auto">
          <a:xfrm>
            <a:off x="3510925" y="1244540"/>
            <a:ext cx="2166454" cy="2682562"/>
          </a:xfrm>
          <a:custGeom>
            <a:avLst/>
            <a:gdLst/>
            <a:ahLst/>
            <a:cxnLst>
              <a:cxn ang="0">
                <a:pos x="315" y="317"/>
              </a:cxn>
              <a:cxn ang="0">
                <a:pos x="239" y="317"/>
              </a:cxn>
              <a:cxn ang="0">
                <a:pos x="244" y="320"/>
              </a:cxn>
              <a:cxn ang="0">
                <a:pos x="255" y="349"/>
              </a:cxn>
              <a:cxn ang="0">
                <a:pos x="244" y="378"/>
              </a:cxn>
              <a:cxn ang="0">
                <a:pos x="226" y="389"/>
              </a:cxn>
              <a:cxn ang="0">
                <a:pos x="215" y="390"/>
              </a:cxn>
              <a:cxn ang="0">
                <a:pos x="204" y="389"/>
              </a:cxn>
              <a:cxn ang="0">
                <a:pos x="186" y="378"/>
              </a:cxn>
              <a:cxn ang="0">
                <a:pos x="174" y="349"/>
              </a:cxn>
              <a:cxn ang="0">
                <a:pos x="186" y="320"/>
              </a:cxn>
              <a:cxn ang="0">
                <a:pos x="190" y="317"/>
              </a:cxn>
              <a:cxn ang="0">
                <a:pos x="144" y="317"/>
              </a:cxn>
              <a:cxn ang="0">
                <a:pos x="101" y="214"/>
              </a:cxn>
              <a:cxn ang="0">
                <a:pos x="0" y="171"/>
              </a:cxn>
              <a:cxn ang="0">
                <a:pos x="0" y="128"/>
              </a:cxn>
              <a:cxn ang="0">
                <a:pos x="29" y="140"/>
              </a:cxn>
              <a:cxn ang="0">
                <a:pos x="58" y="128"/>
              </a:cxn>
              <a:cxn ang="0">
                <a:pos x="70" y="99"/>
              </a:cxn>
              <a:cxn ang="0">
                <a:pos x="58" y="70"/>
              </a:cxn>
              <a:cxn ang="0">
                <a:pos x="29" y="58"/>
              </a:cxn>
              <a:cxn ang="0">
                <a:pos x="0" y="70"/>
              </a:cxn>
              <a:cxn ang="0">
                <a:pos x="0" y="0"/>
              </a:cxn>
              <a:cxn ang="0">
                <a:pos x="202" y="74"/>
              </a:cxn>
              <a:cxn ang="0">
                <a:pos x="171" y="87"/>
              </a:cxn>
              <a:cxn ang="0">
                <a:pos x="158" y="119"/>
              </a:cxn>
              <a:cxn ang="0">
                <a:pos x="171" y="151"/>
              </a:cxn>
              <a:cxn ang="0">
                <a:pos x="203" y="164"/>
              </a:cxn>
              <a:cxn ang="0">
                <a:pos x="235" y="151"/>
              </a:cxn>
              <a:cxn ang="0">
                <a:pos x="247" y="121"/>
              </a:cxn>
              <a:cxn ang="0">
                <a:pos x="315" y="317"/>
              </a:cxn>
            </a:cxnLst>
            <a:rect l="0" t="0" r="r" b="b"/>
            <a:pathLst>
              <a:path w="315" h="390">
                <a:moveTo>
                  <a:pt x="315" y="317"/>
                </a:moveTo>
                <a:cubicBezTo>
                  <a:pt x="239" y="317"/>
                  <a:pt x="239" y="317"/>
                  <a:pt x="239" y="317"/>
                </a:cubicBezTo>
                <a:cubicBezTo>
                  <a:pt x="241" y="318"/>
                  <a:pt x="242" y="319"/>
                  <a:pt x="244" y="320"/>
                </a:cubicBezTo>
                <a:cubicBezTo>
                  <a:pt x="251" y="328"/>
                  <a:pt x="255" y="338"/>
                  <a:pt x="255" y="349"/>
                </a:cubicBezTo>
                <a:cubicBezTo>
                  <a:pt x="255" y="361"/>
                  <a:pt x="251" y="370"/>
                  <a:pt x="244" y="378"/>
                </a:cubicBezTo>
                <a:cubicBezTo>
                  <a:pt x="238" y="384"/>
                  <a:pt x="232" y="387"/>
                  <a:pt x="226" y="389"/>
                </a:cubicBezTo>
                <a:cubicBezTo>
                  <a:pt x="222" y="390"/>
                  <a:pt x="218" y="390"/>
                  <a:pt x="215" y="390"/>
                </a:cubicBezTo>
                <a:cubicBezTo>
                  <a:pt x="211" y="390"/>
                  <a:pt x="207" y="390"/>
                  <a:pt x="204" y="389"/>
                </a:cubicBezTo>
                <a:cubicBezTo>
                  <a:pt x="197" y="387"/>
                  <a:pt x="191" y="384"/>
                  <a:pt x="186" y="378"/>
                </a:cubicBezTo>
                <a:cubicBezTo>
                  <a:pt x="178" y="370"/>
                  <a:pt x="174" y="361"/>
                  <a:pt x="174" y="349"/>
                </a:cubicBezTo>
                <a:cubicBezTo>
                  <a:pt x="174" y="338"/>
                  <a:pt x="178" y="328"/>
                  <a:pt x="186" y="320"/>
                </a:cubicBezTo>
                <a:cubicBezTo>
                  <a:pt x="187" y="319"/>
                  <a:pt x="189" y="318"/>
                  <a:pt x="190" y="317"/>
                </a:cubicBezTo>
                <a:cubicBezTo>
                  <a:pt x="144" y="317"/>
                  <a:pt x="144" y="317"/>
                  <a:pt x="144" y="317"/>
                </a:cubicBezTo>
                <a:cubicBezTo>
                  <a:pt x="144" y="277"/>
                  <a:pt x="129" y="242"/>
                  <a:pt x="101" y="214"/>
                </a:cubicBezTo>
                <a:cubicBezTo>
                  <a:pt x="73" y="186"/>
                  <a:pt x="40" y="172"/>
                  <a:pt x="0" y="171"/>
                </a:cubicBezTo>
                <a:cubicBezTo>
                  <a:pt x="0" y="128"/>
                  <a:pt x="0" y="128"/>
                  <a:pt x="0" y="128"/>
                </a:cubicBezTo>
                <a:cubicBezTo>
                  <a:pt x="8" y="136"/>
                  <a:pt x="18" y="140"/>
                  <a:pt x="29" y="140"/>
                </a:cubicBezTo>
                <a:cubicBezTo>
                  <a:pt x="41" y="140"/>
                  <a:pt x="50" y="136"/>
                  <a:pt x="58" y="128"/>
                </a:cubicBezTo>
                <a:cubicBezTo>
                  <a:pt x="66" y="120"/>
                  <a:pt x="70" y="110"/>
                  <a:pt x="70" y="99"/>
                </a:cubicBezTo>
                <a:cubicBezTo>
                  <a:pt x="70" y="88"/>
                  <a:pt x="66" y="78"/>
                  <a:pt x="58" y="70"/>
                </a:cubicBezTo>
                <a:cubicBezTo>
                  <a:pt x="50" y="62"/>
                  <a:pt x="41" y="58"/>
                  <a:pt x="29" y="58"/>
                </a:cubicBezTo>
                <a:cubicBezTo>
                  <a:pt x="18" y="58"/>
                  <a:pt x="8" y="62"/>
                  <a:pt x="0" y="70"/>
                </a:cubicBezTo>
                <a:cubicBezTo>
                  <a:pt x="0" y="0"/>
                  <a:pt x="0" y="0"/>
                  <a:pt x="0" y="0"/>
                </a:cubicBezTo>
                <a:cubicBezTo>
                  <a:pt x="77" y="1"/>
                  <a:pt x="145" y="25"/>
                  <a:pt x="202" y="74"/>
                </a:cubicBezTo>
                <a:cubicBezTo>
                  <a:pt x="190" y="74"/>
                  <a:pt x="180" y="79"/>
                  <a:pt x="171" y="87"/>
                </a:cubicBezTo>
                <a:cubicBezTo>
                  <a:pt x="162" y="96"/>
                  <a:pt x="158" y="107"/>
                  <a:pt x="158" y="119"/>
                </a:cubicBezTo>
                <a:cubicBezTo>
                  <a:pt x="158" y="131"/>
                  <a:pt x="162" y="142"/>
                  <a:pt x="171" y="151"/>
                </a:cubicBezTo>
                <a:cubicBezTo>
                  <a:pt x="180" y="159"/>
                  <a:pt x="190" y="164"/>
                  <a:pt x="203" y="164"/>
                </a:cubicBezTo>
                <a:cubicBezTo>
                  <a:pt x="215" y="164"/>
                  <a:pt x="226" y="159"/>
                  <a:pt x="235" y="151"/>
                </a:cubicBezTo>
                <a:cubicBezTo>
                  <a:pt x="243" y="142"/>
                  <a:pt x="247" y="133"/>
                  <a:pt x="247" y="121"/>
                </a:cubicBezTo>
                <a:cubicBezTo>
                  <a:pt x="292" y="177"/>
                  <a:pt x="315" y="242"/>
                  <a:pt x="315" y="317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Freeform 28">
            <a:extLst>
              <a:ext uri="{FF2B5EF4-FFF2-40B4-BE49-F238E27FC236}">
                <a16:creationId xmlns:a16="http://schemas.microsoft.com/office/drawing/2014/main" id="{664A2084-BE79-8D44-82A9-C052F659A4DF}"/>
              </a:ext>
            </a:extLst>
          </p:cNvPr>
          <p:cNvSpPr>
            <a:spLocks/>
          </p:cNvSpPr>
          <p:nvPr/>
        </p:nvSpPr>
        <p:spPr bwMode="auto">
          <a:xfrm>
            <a:off x="3019337" y="3426001"/>
            <a:ext cx="2667559" cy="2187459"/>
          </a:xfrm>
          <a:custGeom>
            <a:avLst/>
            <a:gdLst/>
            <a:ahLst/>
            <a:cxnLst>
              <a:cxn ang="0">
                <a:pos x="73" y="318"/>
              </a:cxn>
              <a:cxn ang="0">
                <a:pos x="73" y="243"/>
              </a:cxn>
              <a:cxn ang="0">
                <a:pos x="70" y="247"/>
              </a:cxn>
              <a:cxn ang="0">
                <a:pos x="41" y="259"/>
              </a:cxn>
              <a:cxn ang="0">
                <a:pos x="12" y="247"/>
              </a:cxn>
              <a:cxn ang="0">
                <a:pos x="0" y="218"/>
              </a:cxn>
              <a:cxn ang="0">
                <a:pos x="12" y="189"/>
              </a:cxn>
              <a:cxn ang="0">
                <a:pos x="41" y="177"/>
              </a:cxn>
              <a:cxn ang="0">
                <a:pos x="70" y="189"/>
              </a:cxn>
              <a:cxn ang="0">
                <a:pos x="73" y="192"/>
              </a:cxn>
              <a:cxn ang="0">
                <a:pos x="73" y="147"/>
              </a:cxn>
              <a:cxn ang="0">
                <a:pos x="124" y="137"/>
              </a:cxn>
              <a:cxn ang="0">
                <a:pos x="174" y="104"/>
              </a:cxn>
              <a:cxn ang="0">
                <a:pos x="199" y="72"/>
              </a:cxn>
              <a:cxn ang="0">
                <a:pos x="217" y="1"/>
              </a:cxn>
              <a:cxn ang="0">
                <a:pos x="217" y="0"/>
              </a:cxn>
              <a:cxn ang="0">
                <a:pos x="263" y="0"/>
              </a:cxn>
              <a:cxn ang="0">
                <a:pos x="259" y="3"/>
              </a:cxn>
              <a:cxn ang="0">
                <a:pos x="247" y="32"/>
              </a:cxn>
              <a:cxn ang="0">
                <a:pos x="259" y="61"/>
              </a:cxn>
              <a:cxn ang="0">
                <a:pos x="277" y="72"/>
              </a:cxn>
              <a:cxn ang="0">
                <a:pos x="288" y="73"/>
              </a:cxn>
              <a:cxn ang="0">
                <a:pos x="299" y="72"/>
              </a:cxn>
              <a:cxn ang="0">
                <a:pos x="317" y="61"/>
              </a:cxn>
              <a:cxn ang="0">
                <a:pos x="328" y="32"/>
              </a:cxn>
              <a:cxn ang="0">
                <a:pos x="317" y="3"/>
              </a:cxn>
              <a:cxn ang="0">
                <a:pos x="312" y="0"/>
              </a:cxn>
              <a:cxn ang="0">
                <a:pos x="388" y="0"/>
              </a:cxn>
              <a:cxn ang="0">
                <a:pos x="388" y="0"/>
              </a:cxn>
              <a:cxn ang="0">
                <a:pos x="380" y="72"/>
              </a:cxn>
              <a:cxn ang="0">
                <a:pos x="316" y="202"/>
              </a:cxn>
              <a:cxn ang="0">
                <a:pos x="342" y="214"/>
              </a:cxn>
              <a:cxn ang="0">
                <a:pos x="353" y="243"/>
              </a:cxn>
              <a:cxn ang="0">
                <a:pos x="342" y="272"/>
              </a:cxn>
              <a:cxn ang="0">
                <a:pos x="341" y="272"/>
              </a:cxn>
              <a:cxn ang="0">
                <a:pos x="313" y="284"/>
              </a:cxn>
              <a:cxn ang="0">
                <a:pos x="284" y="272"/>
              </a:cxn>
              <a:cxn ang="0">
                <a:pos x="284" y="272"/>
              </a:cxn>
              <a:cxn ang="0">
                <a:pos x="272" y="246"/>
              </a:cxn>
              <a:cxn ang="0">
                <a:pos x="236" y="272"/>
              </a:cxn>
              <a:cxn ang="0">
                <a:pos x="73" y="318"/>
              </a:cxn>
            </a:cxnLst>
            <a:rect l="0" t="0" r="r" b="b"/>
            <a:pathLst>
              <a:path w="388" h="318">
                <a:moveTo>
                  <a:pt x="73" y="318"/>
                </a:moveTo>
                <a:cubicBezTo>
                  <a:pt x="73" y="243"/>
                  <a:pt x="73" y="243"/>
                  <a:pt x="73" y="243"/>
                </a:cubicBezTo>
                <a:cubicBezTo>
                  <a:pt x="72" y="244"/>
                  <a:pt x="71" y="245"/>
                  <a:pt x="70" y="247"/>
                </a:cubicBezTo>
                <a:cubicBezTo>
                  <a:pt x="62" y="255"/>
                  <a:pt x="53" y="259"/>
                  <a:pt x="41" y="259"/>
                </a:cubicBezTo>
                <a:cubicBezTo>
                  <a:pt x="30" y="259"/>
                  <a:pt x="20" y="255"/>
                  <a:pt x="12" y="247"/>
                </a:cubicBezTo>
                <a:cubicBezTo>
                  <a:pt x="4" y="239"/>
                  <a:pt x="0" y="229"/>
                  <a:pt x="0" y="218"/>
                </a:cubicBezTo>
                <a:cubicBezTo>
                  <a:pt x="0" y="206"/>
                  <a:pt x="4" y="197"/>
                  <a:pt x="12" y="189"/>
                </a:cubicBezTo>
                <a:cubicBezTo>
                  <a:pt x="20" y="181"/>
                  <a:pt x="30" y="177"/>
                  <a:pt x="41" y="177"/>
                </a:cubicBezTo>
                <a:cubicBezTo>
                  <a:pt x="53" y="177"/>
                  <a:pt x="62" y="181"/>
                  <a:pt x="70" y="189"/>
                </a:cubicBezTo>
                <a:cubicBezTo>
                  <a:pt x="71" y="190"/>
                  <a:pt x="72" y="191"/>
                  <a:pt x="73" y="192"/>
                </a:cubicBezTo>
                <a:cubicBezTo>
                  <a:pt x="73" y="147"/>
                  <a:pt x="73" y="147"/>
                  <a:pt x="73" y="147"/>
                </a:cubicBezTo>
                <a:cubicBezTo>
                  <a:pt x="91" y="147"/>
                  <a:pt x="108" y="143"/>
                  <a:pt x="124" y="137"/>
                </a:cubicBezTo>
                <a:cubicBezTo>
                  <a:pt x="142" y="130"/>
                  <a:pt x="159" y="119"/>
                  <a:pt x="174" y="104"/>
                </a:cubicBezTo>
                <a:cubicBezTo>
                  <a:pt x="184" y="94"/>
                  <a:pt x="192" y="83"/>
                  <a:pt x="199" y="72"/>
                </a:cubicBezTo>
                <a:cubicBezTo>
                  <a:pt x="211" y="51"/>
                  <a:pt x="217" y="27"/>
                  <a:pt x="217" y="1"/>
                </a:cubicBezTo>
                <a:cubicBezTo>
                  <a:pt x="217" y="0"/>
                  <a:pt x="217" y="0"/>
                  <a:pt x="217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2" y="1"/>
                  <a:pt x="260" y="2"/>
                  <a:pt x="259" y="3"/>
                </a:cubicBezTo>
                <a:cubicBezTo>
                  <a:pt x="251" y="11"/>
                  <a:pt x="247" y="21"/>
                  <a:pt x="247" y="32"/>
                </a:cubicBezTo>
                <a:cubicBezTo>
                  <a:pt x="247" y="44"/>
                  <a:pt x="251" y="53"/>
                  <a:pt x="259" y="61"/>
                </a:cubicBezTo>
                <a:cubicBezTo>
                  <a:pt x="264" y="67"/>
                  <a:pt x="270" y="70"/>
                  <a:pt x="277" y="72"/>
                </a:cubicBezTo>
                <a:cubicBezTo>
                  <a:pt x="280" y="73"/>
                  <a:pt x="284" y="73"/>
                  <a:pt x="288" y="73"/>
                </a:cubicBezTo>
                <a:cubicBezTo>
                  <a:pt x="291" y="73"/>
                  <a:pt x="295" y="73"/>
                  <a:pt x="299" y="72"/>
                </a:cubicBezTo>
                <a:cubicBezTo>
                  <a:pt x="305" y="70"/>
                  <a:pt x="311" y="67"/>
                  <a:pt x="317" y="61"/>
                </a:cubicBezTo>
                <a:cubicBezTo>
                  <a:pt x="324" y="53"/>
                  <a:pt x="328" y="44"/>
                  <a:pt x="328" y="32"/>
                </a:cubicBezTo>
                <a:cubicBezTo>
                  <a:pt x="328" y="21"/>
                  <a:pt x="324" y="11"/>
                  <a:pt x="317" y="3"/>
                </a:cubicBezTo>
                <a:cubicBezTo>
                  <a:pt x="315" y="2"/>
                  <a:pt x="314" y="1"/>
                  <a:pt x="312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25"/>
                  <a:pt x="385" y="49"/>
                  <a:pt x="380" y="72"/>
                </a:cubicBezTo>
                <a:cubicBezTo>
                  <a:pt x="370" y="120"/>
                  <a:pt x="348" y="163"/>
                  <a:pt x="316" y="202"/>
                </a:cubicBezTo>
                <a:cubicBezTo>
                  <a:pt x="326" y="203"/>
                  <a:pt x="334" y="207"/>
                  <a:pt x="342" y="214"/>
                </a:cubicBezTo>
                <a:cubicBezTo>
                  <a:pt x="349" y="222"/>
                  <a:pt x="353" y="231"/>
                  <a:pt x="353" y="243"/>
                </a:cubicBezTo>
                <a:cubicBezTo>
                  <a:pt x="353" y="254"/>
                  <a:pt x="349" y="264"/>
                  <a:pt x="342" y="272"/>
                </a:cubicBezTo>
                <a:cubicBezTo>
                  <a:pt x="341" y="272"/>
                  <a:pt x="341" y="272"/>
                  <a:pt x="341" y="272"/>
                </a:cubicBezTo>
                <a:cubicBezTo>
                  <a:pt x="333" y="280"/>
                  <a:pt x="324" y="284"/>
                  <a:pt x="313" y="284"/>
                </a:cubicBezTo>
                <a:cubicBezTo>
                  <a:pt x="302" y="284"/>
                  <a:pt x="292" y="280"/>
                  <a:pt x="284" y="272"/>
                </a:cubicBezTo>
                <a:cubicBezTo>
                  <a:pt x="284" y="272"/>
                  <a:pt x="284" y="272"/>
                  <a:pt x="284" y="272"/>
                </a:cubicBezTo>
                <a:cubicBezTo>
                  <a:pt x="277" y="265"/>
                  <a:pt x="273" y="256"/>
                  <a:pt x="272" y="246"/>
                </a:cubicBezTo>
                <a:cubicBezTo>
                  <a:pt x="261" y="256"/>
                  <a:pt x="249" y="264"/>
                  <a:pt x="236" y="272"/>
                </a:cubicBezTo>
                <a:cubicBezTo>
                  <a:pt x="188" y="302"/>
                  <a:pt x="134" y="317"/>
                  <a:pt x="73" y="318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29">
            <a:extLst>
              <a:ext uri="{FF2B5EF4-FFF2-40B4-BE49-F238E27FC236}">
                <a16:creationId xmlns:a16="http://schemas.microsoft.com/office/drawing/2014/main" id="{DA3DE8A1-E245-9D44-A739-8F8E106A1F57}"/>
              </a:ext>
            </a:extLst>
          </p:cNvPr>
          <p:cNvSpPr>
            <a:spLocks/>
          </p:cNvSpPr>
          <p:nvPr/>
        </p:nvSpPr>
        <p:spPr bwMode="auto">
          <a:xfrm>
            <a:off x="1320984" y="2930893"/>
            <a:ext cx="2199461" cy="2682562"/>
          </a:xfrm>
          <a:custGeom>
            <a:avLst/>
            <a:gdLst/>
            <a:ahLst/>
            <a:cxnLst>
              <a:cxn ang="0">
                <a:pos x="172" y="72"/>
              </a:cxn>
              <a:cxn ang="0">
                <a:pos x="172" y="73"/>
              </a:cxn>
              <a:cxn ang="0">
                <a:pos x="214" y="176"/>
              </a:cxn>
              <a:cxn ang="0">
                <a:pos x="318" y="219"/>
              </a:cxn>
              <a:cxn ang="0">
                <a:pos x="320" y="219"/>
              </a:cxn>
              <a:cxn ang="0">
                <a:pos x="320" y="264"/>
              </a:cxn>
              <a:cxn ang="0">
                <a:pos x="317" y="261"/>
              </a:cxn>
              <a:cxn ang="0">
                <a:pos x="288" y="249"/>
              </a:cxn>
              <a:cxn ang="0">
                <a:pos x="259" y="261"/>
              </a:cxn>
              <a:cxn ang="0">
                <a:pos x="247" y="290"/>
              </a:cxn>
              <a:cxn ang="0">
                <a:pos x="259" y="319"/>
              </a:cxn>
              <a:cxn ang="0">
                <a:pos x="288" y="331"/>
              </a:cxn>
              <a:cxn ang="0">
                <a:pos x="317" y="319"/>
              </a:cxn>
              <a:cxn ang="0">
                <a:pos x="320" y="315"/>
              </a:cxn>
              <a:cxn ang="0">
                <a:pos x="320" y="390"/>
              </a:cxn>
              <a:cxn ang="0">
                <a:pos x="318" y="390"/>
              </a:cxn>
              <a:cxn ang="0">
                <a:pos x="117" y="319"/>
              </a:cxn>
              <a:cxn ang="0">
                <a:pos x="119" y="317"/>
              </a:cxn>
              <a:cxn ang="0">
                <a:pos x="151" y="303"/>
              </a:cxn>
              <a:cxn ang="0">
                <a:pos x="164" y="272"/>
              </a:cxn>
              <a:cxn ang="0">
                <a:pos x="151" y="240"/>
              </a:cxn>
              <a:cxn ang="0">
                <a:pos x="119" y="227"/>
              </a:cxn>
              <a:cxn ang="0">
                <a:pos x="87" y="240"/>
              </a:cxn>
              <a:cxn ang="0">
                <a:pos x="74" y="272"/>
              </a:cxn>
              <a:cxn ang="0">
                <a:pos x="72" y="274"/>
              </a:cxn>
              <a:cxn ang="0">
                <a:pos x="0" y="72"/>
              </a:cxn>
              <a:cxn ang="0">
                <a:pos x="0" y="72"/>
              </a:cxn>
              <a:cxn ang="0">
                <a:pos x="74" y="72"/>
              </a:cxn>
              <a:cxn ang="0">
                <a:pos x="71" y="69"/>
              </a:cxn>
              <a:cxn ang="0">
                <a:pos x="59" y="40"/>
              </a:cxn>
              <a:cxn ang="0">
                <a:pos x="71" y="11"/>
              </a:cxn>
              <a:cxn ang="0">
                <a:pos x="100" y="0"/>
              </a:cxn>
              <a:cxn ang="0">
                <a:pos x="129" y="11"/>
              </a:cxn>
              <a:cxn ang="0">
                <a:pos x="141" y="40"/>
              </a:cxn>
              <a:cxn ang="0">
                <a:pos x="129" y="69"/>
              </a:cxn>
              <a:cxn ang="0">
                <a:pos x="126" y="72"/>
              </a:cxn>
              <a:cxn ang="0">
                <a:pos x="172" y="72"/>
              </a:cxn>
            </a:cxnLst>
            <a:rect l="0" t="0" r="r" b="b"/>
            <a:pathLst>
              <a:path w="320" h="390">
                <a:moveTo>
                  <a:pt x="172" y="72"/>
                </a:moveTo>
                <a:cubicBezTo>
                  <a:pt x="172" y="72"/>
                  <a:pt x="172" y="72"/>
                  <a:pt x="172" y="73"/>
                </a:cubicBezTo>
                <a:cubicBezTo>
                  <a:pt x="172" y="113"/>
                  <a:pt x="186" y="147"/>
                  <a:pt x="214" y="176"/>
                </a:cubicBezTo>
                <a:cubicBezTo>
                  <a:pt x="243" y="205"/>
                  <a:pt x="277" y="219"/>
                  <a:pt x="318" y="219"/>
                </a:cubicBezTo>
                <a:cubicBezTo>
                  <a:pt x="319" y="219"/>
                  <a:pt x="320" y="219"/>
                  <a:pt x="320" y="219"/>
                </a:cubicBezTo>
                <a:cubicBezTo>
                  <a:pt x="320" y="264"/>
                  <a:pt x="320" y="264"/>
                  <a:pt x="320" y="264"/>
                </a:cubicBezTo>
                <a:cubicBezTo>
                  <a:pt x="319" y="263"/>
                  <a:pt x="318" y="262"/>
                  <a:pt x="317" y="261"/>
                </a:cubicBezTo>
                <a:cubicBezTo>
                  <a:pt x="309" y="253"/>
                  <a:pt x="300" y="249"/>
                  <a:pt x="288" y="249"/>
                </a:cubicBezTo>
                <a:cubicBezTo>
                  <a:pt x="277" y="249"/>
                  <a:pt x="267" y="253"/>
                  <a:pt x="259" y="261"/>
                </a:cubicBezTo>
                <a:cubicBezTo>
                  <a:pt x="251" y="269"/>
                  <a:pt x="247" y="278"/>
                  <a:pt x="247" y="290"/>
                </a:cubicBezTo>
                <a:cubicBezTo>
                  <a:pt x="247" y="301"/>
                  <a:pt x="251" y="311"/>
                  <a:pt x="259" y="319"/>
                </a:cubicBezTo>
                <a:cubicBezTo>
                  <a:pt x="267" y="327"/>
                  <a:pt x="277" y="331"/>
                  <a:pt x="288" y="331"/>
                </a:cubicBezTo>
                <a:cubicBezTo>
                  <a:pt x="300" y="331"/>
                  <a:pt x="309" y="327"/>
                  <a:pt x="317" y="319"/>
                </a:cubicBezTo>
                <a:cubicBezTo>
                  <a:pt x="318" y="317"/>
                  <a:pt x="319" y="316"/>
                  <a:pt x="320" y="315"/>
                </a:cubicBezTo>
                <a:cubicBezTo>
                  <a:pt x="320" y="390"/>
                  <a:pt x="320" y="390"/>
                  <a:pt x="320" y="390"/>
                </a:cubicBezTo>
                <a:cubicBezTo>
                  <a:pt x="319" y="390"/>
                  <a:pt x="319" y="390"/>
                  <a:pt x="318" y="390"/>
                </a:cubicBezTo>
                <a:cubicBezTo>
                  <a:pt x="241" y="390"/>
                  <a:pt x="174" y="366"/>
                  <a:pt x="117" y="319"/>
                </a:cubicBezTo>
                <a:cubicBezTo>
                  <a:pt x="119" y="317"/>
                  <a:pt x="119" y="317"/>
                  <a:pt x="119" y="317"/>
                </a:cubicBezTo>
                <a:cubicBezTo>
                  <a:pt x="132" y="317"/>
                  <a:pt x="142" y="312"/>
                  <a:pt x="151" y="303"/>
                </a:cubicBezTo>
                <a:cubicBezTo>
                  <a:pt x="160" y="295"/>
                  <a:pt x="164" y="284"/>
                  <a:pt x="164" y="272"/>
                </a:cubicBezTo>
                <a:cubicBezTo>
                  <a:pt x="164" y="259"/>
                  <a:pt x="160" y="249"/>
                  <a:pt x="151" y="240"/>
                </a:cubicBezTo>
                <a:cubicBezTo>
                  <a:pt x="142" y="231"/>
                  <a:pt x="132" y="227"/>
                  <a:pt x="119" y="227"/>
                </a:cubicBezTo>
                <a:cubicBezTo>
                  <a:pt x="107" y="227"/>
                  <a:pt x="96" y="231"/>
                  <a:pt x="87" y="240"/>
                </a:cubicBezTo>
                <a:cubicBezTo>
                  <a:pt x="79" y="249"/>
                  <a:pt x="74" y="259"/>
                  <a:pt x="74" y="272"/>
                </a:cubicBezTo>
                <a:cubicBezTo>
                  <a:pt x="72" y="274"/>
                  <a:pt x="72" y="274"/>
                  <a:pt x="72" y="274"/>
                </a:cubicBezTo>
                <a:cubicBezTo>
                  <a:pt x="24" y="217"/>
                  <a:pt x="0" y="149"/>
                  <a:pt x="0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74" y="72"/>
                  <a:pt x="74" y="72"/>
                  <a:pt x="74" y="72"/>
                </a:cubicBezTo>
                <a:cubicBezTo>
                  <a:pt x="73" y="71"/>
                  <a:pt x="72" y="70"/>
                  <a:pt x="71" y="69"/>
                </a:cubicBezTo>
                <a:cubicBezTo>
                  <a:pt x="63" y="61"/>
                  <a:pt x="59" y="52"/>
                  <a:pt x="59" y="40"/>
                </a:cubicBezTo>
                <a:cubicBezTo>
                  <a:pt x="59" y="29"/>
                  <a:pt x="63" y="19"/>
                  <a:pt x="71" y="11"/>
                </a:cubicBezTo>
                <a:cubicBezTo>
                  <a:pt x="79" y="4"/>
                  <a:pt x="89" y="0"/>
                  <a:pt x="100" y="0"/>
                </a:cubicBezTo>
                <a:cubicBezTo>
                  <a:pt x="111" y="0"/>
                  <a:pt x="121" y="4"/>
                  <a:pt x="129" y="11"/>
                </a:cubicBezTo>
                <a:cubicBezTo>
                  <a:pt x="137" y="19"/>
                  <a:pt x="141" y="29"/>
                  <a:pt x="141" y="40"/>
                </a:cubicBezTo>
                <a:cubicBezTo>
                  <a:pt x="141" y="52"/>
                  <a:pt x="137" y="61"/>
                  <a:pt x="129" y="69"/>
                </a:cubicBezTo>
                <a:cubicBezTo>
                  <a:pt x="128" y="70"/>
                  <a:pt x="127" y="71"/>
                  <a:pt x="126" y="72"/>
                </a:cubicBezTo>
                <a:lnTo>
                  <a:pt x="172" y="72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30">
            <a:extLst>
              <a:ext uri="{FF2B5EF4-FFF2-40B4-BE49-F238E27FC236}">
                <a16:creationId xmlns:a16="http://schemas.microsoft.com/office/drawing/2014/main" id="{94E03419-B3AB-F04C-885A-D029D4312C17}"/>
              </a:ext>
            </a:extLst>
          </p:cNvPr>
          <p:cNvSpPr>
            <a:spLocks/>
          </p:cNvSpPr>
          <p:nvPr/>
        </p:nvSpPr>
        <p:spPr bwMode="auto">
          <a:xfrm>
            <a:off x="1320981" y="1244540"/>
            <a:ext cx="2682562" cy="2181458"/>
          </a:xfrm>
          <a:custGeom>
            <a:avLst/>
            <a:gdLst/>
            <a:ahLst/>
            <a:cxnLst>
              <a:cxn ang="0">
                <a:pos x="172" y="317"/>
              </a:cxn>
              <a:cxn ang="0">
                <a:pos x="126" y="317"/>
              </a:cxn>
              <a:cxn ang="0">
                <a:pos x="129" y="314"/>
              </a:cxn>
              <a:cxn ang="0">
                <a:pos x="141" y="285"/>
              </a:cxn>
              <a:cxn ang="0">
                <a:pos x="129" y="256"/>
              </a:cxn>
              <a:cxn ang="0">
                <a:pos x="100" y="245"/>
              </a:cxn>
              <a:cxn ang="0">
                <a:pos x="71" y="256"/>
              </a:cxn>
              <a:cxn ang="0">
                <a:pos x="59" y="285"/>
              </a:cxn>
              <a:cxn ang="0">
                <a:pos x="71" y="314"/>
              </a:cxn>
              <a:cxn ang="0">
                <a:pos x="74" y="317"/>
              </a:cxn>
              <a:cxn ang="0">
                <a:pos x="0" y="317"/>
              </a:cxn>
              <a:cxn ang="0">
                <a:pos x="74" y="114"/>
              </a:cxn>
              <a:cxn ang="0">
                <a:pos x="72" y="114"/>
              </a:cxn>
              <a:cxn ang="0">
                <a:pos x="43" y="102"/>
              </a:cxn>
              <a:cxn ang="0">
                <a:pos x="31" y="73"/>
              </a:cxn>
              <a:cxn ang="0">
                <a:pos x="43" y="44"/>
              </a:cxn>
              <a:cxn ang="0">
                <a:pos x="72" y="32"/>
              </a:cxn>
              <a:cxn ang="0">
                <a:pos x="101" y="44"/>
              </a:cxn>
              <a:cxn ang="0">
                <a:pos x="113" y="73"/>
              </a:cxn>
              <a:cxn ang="0">
                <a:pos x="113" y="75"/>
              </a:cxn>
              <a:cxn ang="0">
                <a:pos x="318" y="0"/>
              </a:cxn>
              <a:cxn ang="0">
                <a:pos x="320" y="0"/>
              </a:cxn>
              <a:cxn ang="0">
                <a:pos x="320" y="70"/>
              </a:cxn>
              <a:cxn ang="0">
                <a:pos x="349" y="58"/>
              </a:cxn>
              <a:cxn ang="0">
                <a:pos x="378" y="70"/>
              </a:cxn>
              <a:cxn ang="0">
                <a:pos x="390" y="99"/>
              </a:cxn>
              <a:cxn ang="0">
                <a:pos x="378" y="128"/>
              </a:cxn>
              <a:cxn ang="0">
                <a:pos x="349" y="140"/>
              </a:cxn>
              <a:cxn ang="0">
                <a:pos x="320" y="128"/>
              </a:cxn>
              <a:cxn ang="0">
                <a:pos x="320" y="171"/>
              </a:cxn>
              <a:cxn ang="0">
                <a:pos x="318" y="171"/>
              </a:cxn>
              <a:cxn ang="0">
                <a:pos x="214" y="214"/>
              </a:cxn>
              <a:cxn ang="0">
                <a:pos x="172" y="317"/>
              </a:cxn>
            </a:cxnLst>
            <a:rect l="0" t="0" r="r" b="b"/>
            <a:pathLst>
              <a:path w="390" h="317">
                <a:moveTo>
                  <a:pt x="172" y="317"/>
                </a:moveTo>
                <a:cubicBezTo>
                  <a:pt x="126" y="317"/>
                  <a:pt x="126" y="317"/>
                  <a:pt x="126" y="317"/>
                </a:cubicBezTo>
                <a:cubicBezTo>
                  <a:pt x="127" y="316"/>
                  <a:pt x="128" y="315"/>
                  <a:pt x="129" y="314"/>
                </a:cubicBezTo>
                <a:cubicBezTo>
                  <a:pt x="137" y="306"/>
                  <a:pt x="141" y="297"/>
                  <a:pt x="141" y="285"/>
                </a:cubicBezTo>
                <a:cubicBezTo>
                  <a:pt x="141" y="274"/>
                  <a:pt x="137" y="264"/>
                  <a:pt x="129" y="256"/>
                </a:cubicBezTo>
                <a:cubicBezTo>
                  <a:pt x="121" y="249"/>
                  <a:pt x="111" y="245"/>
                  <a:pt x="100" y="245"/>
                </a:cubicBezTo>
                <a:cubicBezTo>
                  <a:pt x="89" y="245"/>
                  <a:pt x="79" y="249"/>
                  <a:pt x="71" y="256"/>
                </a:cubicBezTo>
                <a:cubicBezTo>
                  <a:pt x="63" y="264"/>
                  <a:pt x="59" y="274"/>
                  <a:pt x="59" y="285"/>
                </a:cubicBezTo>
                <a:cubicBezTo>
                  <a:pt x="59" y="297"/>
                  <a:pt x="63" y="306"/>
                  <a:pt x="71" y="314"/>
                </a:cubicBezTo>
                <a:cubicBezTo>
                  <a:pt x="72" y="315"/>
                  <a:pt x="73" y="316"/>
                  <a:pt x="74" y="317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239"/>
                  <a:pt x="25" y="171"/>
                  <a:pt x="74" y="114"/>
                </a:cubicBezTo>
                <a:cubicBezTo>
                  <a:pt x="73" y="114"/>
                  <a:pt x="73" y="114"/>
                  <a:pt x="72" y="114"/>
                </a:cubicBezTo>
                <a:cubicBezTo>
                  <a:pt x="61" y="114"/>
                  <a:pt x="51" y="110"/>
                  <a:pt x="43" y="102"/>
                </a:cubicBezTo>
                <a:cubicBezTo>
                  <a:pt x="35" y="94"/>
                  <a:pt x="31" y="84"/>
                  <a:pt x="31" y="73"/>
                </a:cubicBezTo>
                <a:cubicBezTo>
                  <a:pt x="31" y="62"/>
                  <a:pt x="35" y="52"/>
                  <a:pt x="43" y="44"/>
                </a:cubicBezTo>
                <a:cubicBezTo>
                  <a:pt x="51" y="36"/>
                  <a:pt x="61" y="32"/>
                  <a:pt x="72" y="32"/>
                </a:cubicBezTo>
                <a:cubicBezTo>
                  <a:pt x="83" y="32"/>
                  <a:pt x="93" y="36"/>
                  <a:pt x="101" y="44"/>
                </a:cubicBezTo>
                <a:cubicBezTo>
                  <a:pt x="109" y="52"/>
                  <a:pt x="113" y="62"/>
                  <a:pt x="113" y="73"/>
                </a:cubicBezTo>
                <a:cubicBezTo>
                  <a:pt x="113" y="74"/>
                  <a:pt x="113" y="74"/>
                  <a:pt x="113" y="75"/>
                </a:cubicBezTo>
                <a:cubicBezTo>
                  <a:pt x="170" y="25"/>
                  <a:pt x="239" y="0"/>
                  <a:pt x="318" y="0"/>
                </a:cubicBezTo>
                <a:cubicBezTo>
                  <a:pt x="319" y="0"/>
                  <a:pt x="319" y="0"/>
                  <a:pt x="320" y="0"/>
                </a:cubicBezTo>
                <a:cubicBezTo>
                  <a:pt x="320" y="70"/>
                  <a:pt x="320" y="70"/>
                  <a:pt x="320" y="70"/>
                </a:cubicBezTo>
                <a:cubicBezTo>
                  <a:pt x="328" y="62"/>
                  <a:pt x="338" y="58"/>
                  <a:pt x="349" y="58"/>
                </a:cubicBezTo>
                <a:cubicBezTo>
                  <a:pt x="361" y="58"/>
                  <a:pt x="370" y="62"/>
                  <a:pt x="378" y="70"/>
                </a:cubicBezTo>
                <a:cubicBezTo>
                  <a:pt x="386" y="78"/>
                  <a:pt x="390" y="88"/>
                  <a:pt x="390" y="99"/>
                </a:cubicBezTo>
                <a:cubicBezTo>
                  <a:pt x="390" y="110"/>
                  <a:pt x="386" y="120"/>
                  <a:pt x="378" y="128"/>
                </a:cubicBezTo>
                <a:cubicBezTo>
                  <a:pt x="370" y="136"/>
                  <a:pt x="361" y="140"/>
                  <a:pt x="349" y="140"/>
                </a:cubicBezTo>
                <a:cubicBezTo>
                  <a:pt x="338" y="140"/>
                  <a:pt x="328" y="136"/>
                  <a:pt x="320" y="128"/>
                </a:cubicBezTo>
                <a:cubicBezTo>
                  <a:pt x="320" y="171"/>
                  <a:pt x="320" y="171"/>
                  <a:pt x="320" y="171"/>
                </a:cubicBezTo>
                <a:cubicBezTo>
                  <a:pt x="320" y="171"/>
                  <a:pt x="319" y="171"/>
                  <a:pt x="318" y="171"/>
                </a:cubicBezTo>
                <a:cubicBezTo>
                  <a:pt x="277" y="171"/>
                  <a:pt x="243" y="186"/>
                  <a:pt x="214" y="214"/>
                </a:cubicBezTo>
                <a:cubicBezTo>
                  <a:pt x="186" y="242"/>
                  <a:pt x="172" y="277"/>
                  <a:pt x="172" y="317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239">
            <a:extLst>
              <a:ext uri="{FF2B5EF4-FFF2-40B4-BE49-F238E27FC236}">
                <a16:creationId xmlns:a16="http://schemas.microsoft.com/office/drawing/2014/main" id="{060D3C9B-A837-5947-8914-1F1069E272C1}"/>
              </a:ext>
            </a:extLst>
          </p:cNvPr>
          <p:cNvSpPr>
            <a:spLocks noEditPoints="1"/>
          </p:cNvSpPr>
          <p:nvPr/>
        </p:nvSpPr>
        <p:spPr bwMode="auto">
          <a:xfrm>
            <a:off x="3123699" y="3120559"/>
            <a:ext cx="702498" cy="691436"/>
          </a:xfrm>
          <a:custGeom>
            <a:avLst/>
            <a:gdLst/>
            <a:ahLst/>
            <a:cxnLst>
              <a:cxn ang="0">
                <a:pos x="58" y="35"/>
              </a:cxn>
              <a:cxn ang="0">
                <a:pos x="29" y="58"/>
              </a:cxn>
              <a:cxn ang="0">
                <a:pos x="9" y="50"/>
              </a:cxn>
              <a:cxn ang="0">
                <a:pos x="5" y="55"/>
              </a:cxn>
              <a:cxn ang="0">
                <a:pos x="3" y="55"/>
              </a:cxn>
              <a:cxn ang="0">
                <a:pos x="0" y="53"/>
              </a:cxn>
              <a:cxn ang="0">
                <a:pos x="0" y="36"/>
              </a:cxn>
              <a:cxn ang="0">
                <a:pos x="3" y="34"/>
              </a:cxn>
              <a:cxn ang="0">
                <a:pos x="20" y="34"/>
              </a:cxn>
              <a:cxn ang="0">
                <a:pos x="22" y="36"/>
              </a:cxn>
              <a:cxn ang="0">
                <a:pos x="22" y="38"/>
              </a:cxn>
              <a:cxn ang="0">
                <a:pos x="16" y="43"/>
              </a:cxn>
              <a:cxn ang="0">
                <a:pos x="30" y="48"/>
              </a:cxn>
              <a:cxn ang="0">
                <a:pos x="46" y="39"/>
              </a:cxn>
              <a:cxn ang="0">
                <a:pos x="48" y="34"/>
              </a:cxn>
              <a:cxn ang="0">
                <a:pos x="49" y="34"/>
              </a:cxn>
              <a:cxn ang="0">
                <a:pos x="57" y="34"/>
              </a:cxn>
              <a:cxn ang="0">
                <a:pos x="58" y="35"/>
              </a:cxn>
              <a:cxn ang="0">
                <a:pos x="58" y="35"/>
              </a:cxn>
              <a:cxn ang="0">
                <a:pos x="59" y="21"/>
              </a:cxn>
              <a:cxn ang="0">
                <a:pos x="56" y="24"/>
              </a:cxn>
              <a:cxn ang="0">
                <a:pos x="39" y="24"/>
              </a:cxn>
              <a:cxn ang="0">
                <a:pos x="37" y="21"/>
              </a:cxn>
              <a:cxn ang="0">
                <a:pos x="38" y="20"/>
              </a:cxn>
              <a:cxn ang="0">
                <a:pos x="43" y="14"/>
              </a:cxn>
              <a:cxn ang="0">
                <a:pos x="30" y="9"/>
              </a:cxn>
              <a:cxn ang="0">
                <a:pos x="13" y="19"/>
              </a:cxn>
              <a:cxn ang="0">
                <a:pos x="11" y="23"/>
              </a:cxn>
              <a:cxn ang="0">
                <a:pos x="10" y="24"/>
              </a:cxn>
              <a:cxn ang="0">
                <a:pos x="2" y="24"/>
              </a:cxn>
              <a:cxn ang="0">
                <a:pos x="1" y="23"/>
              </a:cxn>
              <a:cxn ang="0">
                <a:pos x="1" y="22"/>
              </a:cxn>
              <a:cxn ang="0">
                <a:pos x="30" y="0"/>
              </a:cxn>
              <a:cxn ang="0">
                <a:pos x="50" y="8"/>
              </a:cxn>
              <a:cxn ang="0">
                <a:pos x="55" y="3"/>
              </a:cxn>
              <a:cxn ang="0">
                <a:pos x="56" y="2"/>
              </a:cxn>
              <a:cxn ang="0">
                <a:pos x="59" y="4"/>
              </a:cxn>
              <a:cxn ang="0">
                <a:pos x="59" y="21"/>
              </a:cxn>
            </a:cxnLst>
            <a:rect l="0" t="0" r="r" b="b"/>
            <a:pathLst>
              <a:path w="59" h="58">
                <a:moveTo>
                  <a:pt x="58" y="35"/>
                </a:moveTo>
                <a:cubicBezTo>
                  <a:pt x="55" y="48"/>
                  <a:pt x="43" y="58"/>
                  <a:pt x="29" y="58"/>
                </a:cubicBezTo>
                <a:cubicBezTo>
                  <a:pt x="22" y="58"/>
                  <a:pt x="15" y="55"/>
                  <a:pt x="9" y="50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5"/>
                  <a:pt x="4" y="55"/>
                  <a:pt x="3" y="55"/>
                </a:cubicBezTo>
                <a:cubicBezTo>
                  <a:pt x="2" y="55"/>
                  <a:pt x="0" y="54"/>
                  <a:pt x="0" y="5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2" y="34"/>
                  <a:pt x="3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4"/>
                  <a:pt x="22" y="35"/>
                  <a:pt x="22" y="36"/>
                </a:cubicBezTo>
                <a:cubicBezTo>
                  <a:pt x="22" y="37"/>
                  <a:pt x="22" y="37"/>
                  <a:pt x="22" y="38"/>
                </a:cubicBezTo>
                <a:cubicBezTo>
                  <a:pt x="16" y="43"/>
                  <a:pt x="16" y="43"/>
                  <a:pt x="16" y="43"/>
                </a:cubicBezTo>
                <a:cubicBezTo>
                  <a:pt x="20" y="46"/>
                  <a:pt x="25" y="48"/>
                  <a:pt x="30" y="48"/>
                </a:cubicBezTo>
                <a:cubicBezTo>
                  <a:pt x="36" y="48"/>
                  <a:pt x="43" y="45"/>
                  <a:pt x="46" y="39"/>
                </a:cubicBezTo>
                <a:cubicBezTo>
                  <a:pt x="47" y="37"/>
                  <a:pt x="48" y="36"/>
                  <a:pt x="48" y="34"/>
                </a:cubicBezTo>
                <a:cubicBezTo>
                  <a:pt x="48" y="34"/>
                  <a:pt x="49" y="34"/>
                  <a:pt x="49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8" y="34"/>
                  <a:pt x="58" y="35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9" y="21"/>
                </a:moveTo>
                <a:cubicBezTo>
                  <a:pt x="59" y="23"/>
                  <a:pt x="58" y="24"/>
                  <a:pt x="56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8" y="24"/>
                  <a:pt x="37" y="23"/>
                  <a:pt x="37" y="21"/>
                </a:cubicBezTo>
                <a:cubicBezTo>
                  <a:pt x="37" y="21"/>
                  <a:pt x="37" y="20"/>
                  <a:pt x="38" y="20"/>
                </a:cubicBezTo>
                <a:cubicBezTo>
                  <a:pt x="43" y="14"/>
                  <a:pt x="43" y="14"/>
                  <a:pt x="43" y="14"/>
                </a:cubicBezTo>
                <a:cubicBezTo>
                  <a:pt x="39" y="11"/>
                  <a:pt x="34" y="9"/>
                  <a:pt x="30" y="9"/>
                </a:cubicBezTo>
                <a:cubicBezTo>
                  <a:pt x="23" y="9"/>
                  <a:pt x="17" y="13"/>
                  <a:pt x="13" y="19"/>
                </a:cubicBezTo>
                <a:cubicBezTo>
                  <a:pt x="12" y="20"/>
                  <a:pt x="12" y="21"/>
                  <a:pt x="11" y="23"/>
                </a:cubicBezTo>
                <a:cubicBezTo>
                  <a:pt x="11" y="24"/>
                  <a:pt x="10" y="24"/>
                  <a:pt x="10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1" y="23"/>
                  <a:pt x="1" y="23"/>
                </a:cubicBezTo>
                <a:cubicBezTo>
                  <a:pt x="1" y="23"/>
                  <a:pt x="1" y="22"/>
                  <a:pt x="1" y="22"/>
                </a:cubicBezTo>
                <a:cubicBezTo>
                  <a:pt x="4" y="9"/>
                  <a:pt x="16" y="0"/>
                  <a:pt x="30" y="0"/>
                </a:cubicBezTo>
                <a:cubicBezTo>
                  <a:pt x="37" y="0"/>
                  <a:pt x="44" y="3"/>
                  <a:pt x="50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5" y="2"/>
                  <a:pt x="56" y="2"/>
                  <a:pt x="56" y="2"/>
                </a:cubicBezTo>
                <a:cubicBezTo>
                  <a:pt x="58" y="2"/>
                  <a:pt x="59" y="3"/>
                  <a:pt x="59" y="4"/>
                </a:cubicBezTo>
                <a:lnTo>
                  <a:pt x="59" y="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134">
            <a:extLst>
              <a:ext uri="{FF2B5EF4-FFF2-40B4-BE49-F238E27FC236}">
                <a16:creationId xmlns:a16="http://schemas.microsoft.com/office/drawing/2014/main" id="{1F33EEC5-4390-2D44-B01E-8696D4443905}"/>
              </a:ext>
            </a:extLst>
          </p:cNvPr>
          <p:cNvGrpSpPr/>
          <p:nvPr/>
        </p:nvGrpSpPr>
        <p:grpSpPr>
          <a:xfrm>
            <a:off x="6025230" y="1264460"/>
            <a:ext cx="934952" cy="935735"/>
            <a:chOff x="3287425" y="1417883"/>
            <a:chExt cx="648499" cy="649042"/>
          </a:xfrm>
        </p:grpSpPr>
        <p:sp>
          <p:nvSpPr>
            <p:cNvPr id="8" name="Oval 36">
              <a:extLst>
                <a:ext uri="{FF2B5EF4-FFF2-40B4-BE49-F238E27FC236}">
                  <a16:creationId xmlns:a16="http://schemas.microsoft.com/office/drawing/2014/main" id="{E4187DC5-943A-EE4D-96ED-772D648ED6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37">
              <a:extLst>
                <a:ext uri="{FF2B5EF4-FFF2-40B4-BE49-F238E27FC236}">
                  <a16:creationId xmlns:a16="http://schemas.microsoft.com/office/drawing/2014/main" id="{28C722A8-C828-DD45-A981-F1E1F2D52B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129">
            <a:extLst>
              <a:ext uri="{FF2B5EF4-FFF2-40B4-BE49-F238E27FC236}">
                <a16:creationId xmlns:a16="http://schemas.microsoft.com/office/drawing/2014/main" id="{85974593-51B4-FE4B-813B-D15ABA866F3B}"/>
              </a:ext>
            </a:extLst>
          </p:cNvPr>
          <p:cNvGrpSpPr/>
          <p:nvPr/>
        </p:nvGrpSpPr>
        <p:grpSpPr>
          <a:xfrm>
            <a:off x="6025230" y="2342283"/>
            <a:ext cx="934952" cy="935735"/>
            <a:chOff x="2779491" y="2517212"/>
            <a:chExt cx="648499" cy="649042"/>
          </a:xfrm>
        </p:grpSpPr>
        <p:sp>
          <p:nvSpPr>
            <p:cNvPr id="11" name="Oval 39">
              <a:extLst>
                <a:ext uri="{FF2B5EF4-FFF2-40B4-BE49-F238E27FC236}">
                  <a16:creationId xmlns:a16="http://schemas.microsoft.com/office/drawing/2014/main" id="{5EB6C9CC-7D20-A644-A262-9AF224CCB6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40">
              <a:extLst>
                <a:ext uri="{FF2B5EF4-FFF2-40B4-BE49-F238E27FC236}">
                  <a16:creationId xmlns:a16="http://schemas.microsoft.com/office/drawing/2014/main" id="{B29FC5B0-B09F-DF47-9292-75BECBD131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</p:grpSp>
      <p:grpSp>
        <p:nvGrpSpPr>
          <p:cNvPr id="13" name="Group 130">
            <a:extLst>
              <a:ext uri="{FF2B5EF4-FFF2-40B4-BE49-F238E27FC236}">
                <a16:creationId xmlns:a16="http://schemas.microsoft.com/office/drawing/2014/main" id="{1A8C4299-0AE5-7D46-BD98-73B4D66A2AD0}"/>
              </a:ext>
            </a:extLst>
          </p:cNvPr>
          <p:cNvGrpSpPr/>
          <p:nvPr/>
        </p:nvGrpSpPr>
        <p:grpSpPr>
          <a:xfrm>
            <a:off x="6025230" y="3452493"/>
            <a:ext cx="934952" cy="935735"/>
            <a:chOff x="3287425" y="3613920"/>
            <a:chExt cx="648499" cy="649042"/>
          </a:xfrm>
        </p:grpSpPr>
        <p:sp>
          <p:nvSpPr>
            <p:cNvPr id="14" name="Oval 42">
              <a:extLst>
                <a:ext uri="{FF2B5EF4-FFF2-40B4-BE49-F238E27FC236}">
                  <a16:creationId xmlns:a16="http://schemas.microsoft.com/office/drawing/2014/main" id="{204F52CF-5A3B-1F49-933C-261C30324B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Oval 43">
              <a:extLst>
                <a:ext uri="{FF2B5EF4-FFF2-40B4-BE49-F238E27FC236}">
                  <a16:creationId xmlns:a16="http://schemas.microsoft.com/office/drawing/2014/main" id="{B9A108BF-EA01-7248-A13E-A54845EC41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</p:grpSp>
      <p:grpSp>
        <p:nvGrpSpPr>
          <p:cNvPr id="16" name="Group 133">
            <a:extLst>
              <a:ext uri="{FF2B5EF4-FFF2-40B4-BE49-F238E27FC236}">
                <a16:creationId xmlns:a16="http://schemas.microsoft.com/office/drawing/2014/main" id="{2EFA8CA3-47EB-614F-89D3-22C974816BAF}"/>
              </a:ext>
            </a:extLst>
          </p:cNvPr>
          <p:cNvGrpSpPr/>
          <p:nvPr/>
        </p:nvGrpSpPr>
        <p:grpSpPr>
          <a:xfrm>
            <a:off x="6025230" y="4571314"/>
            <a:ext cx="934952" cy="935735"/>
            <a:chOff x="5249342" y="1406453"/>
            <a:chExt cx="648499" cy="649042"/>
          </a:xfrm>
        </p:grpSpPr>
        <p:sp>
          <p:nvSpPr>
            <p:cNvPr id="17" name="Oval 45">
              <a:extLst>
                <a:ext uri="{FF2B5EF4-FFF2-40B4-BE49-F238E27FC236}">
                  <a16:creationId xmlns:a16="http://schemas.microsoft.com/office/drawing/2014/main" id="{30AA2473-DC15-5444-97C3-79B4470580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Oval 46">
              <a:extLst>
                <a:ext uri="{FF2B5EF4-FFF2-40B4-BE49-F238E27FC236}">
                  <a16:creationId xmlns:a16="http://schemas.microsoft.com/office/drawing/2014/main" id="{095D095F-B68C-AE46-9E48-E8F288414D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D3BC41B-48B3-4F41-83CF-F92368B20A1D}"/>
              </a:ext>
            </a:extLst>
          </p:cNvPr>
          <p:cNvSpPr txBox="1"/>
          <p:nvPr/>
        </p:nvSpPr>
        <p:spPr>
          <a:xfrm>
            <a:off x="8260597" y="3053166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kumimoji="1" lang="ru-RU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543AEB4-62FD-8643-99C1-19783E8D975A}"/>
              </a:ext>
            </a:extLst>
          </p:cNvPr>
          <p:cNvSpPr/>
          <p:nvPr/>
        </p:nvSpPr>
        <p:spPr>
          <a:xfrm>
            <a:off x="5024795" y="414486"/>
            <a:ext cx="20008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CN" sz="4000" dirty="0">
                <a:cs typeface="+mn-ea"/>
                <a:sym typeface="+mn-lt"/>
              </a:rPr>
              <a:t>Задачи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EEF3CDE-3397-AD48-8366-AB11E48D2C14}"/>
              </a:ext>
            </a:extLst>
          </p:cNvPr>
          <p:cNvSpPr/>
          <p:nvPr/>
        </p:nvSpPr>
        <p:spPr>
          <a:xfrm>
            <a:off x="7137918" y="1372430"/>
            <a:ext cx="4973217" cy="4561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Разработка и описание научно</a:t>
            </a:r>
          </a:p>
          <a:p>
            <a:r>
              <a:rPr lang="ru-RU" sz="2000" dirty="0"/>
              <a:t> обоснованных технологий (доказательность, воспроизводимость, </a:t>
            </a:r>
            <a:r>
              <a:rPr lang="en-US" sz="2000" dirty="0" err="1"/>
              <a:t>etc</a:t>
            </a:r>
            <a:r>
              <a:rPr lang="ru-RU" sz="2000" dirty="0"/>
              <a:t>.)</a:t>
            </a:r>
          </a:p>
          <a:p>
            <a:endParaRPr lang="ru-RU" sz="2000" dirty="0"/>
          </a:p>
          <a:p>
            <a:r>
              <a:rPr lang="ru-RU" sz="2000" dirty="0"/>
              <a:t>Уточнение названия данной категории обучающихся</a:t>
            </a:r>
          </a:p>
          <a:p>
            <a:endParaRPr lang="ru-RU" sz="2000" dirty="0"/>
          </a:p>
          <a:p>
            <a:r>
              <a:rPr lang="ru-RU" sz="2000" dirty="0"/>
              <a:t>Развитие классификаций</a:t>
            </a:r>
          </a:p>
          <a:p>
            <a:endParaRPr lang="ru-RU" sz="2000" dirty="0"/>
          </a:p>
          <a:p>
            <a:r>
              <a:rPr lang="ru-RU" sz="2000" dirty="0"/>
              <a:t>Преодоление терминологической рассогласованности</a:t>
            </a:r>
          </a:p>
          <a:p>
            <a:endParaRPr lang="ru-RU" sz="2000" dirty="0"/>
          </a:p>
          <a:p>
            <a:r>
              <a:rPr lang="ru-RU" sz="2000" dirty="0"/>
              <a:t>Подготовка кадров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76A123E-9BFB-4B58-993F-77897ADDD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5" y="75588"/>
            <a:ext cx="1194920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 xmlns:a16="http://schemas.microsoft.com/office/drawing/2014/main">
      <p:transition spd="slow" advTm="2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9">
            <a:extLst>
              <a:ext uri="{FF2B5EF4-FFF2-40B4-BE49-F238E27FC236}">
                <a16:creationId xmlns:a16="http://schemas.microsoft.com/office/drawing/2014/main" id="{96567304-A851-C44F-9E7E-AAA838D7702A}"/>
              </a:ext>
            </a:extLst>
          </p:cNvPr>
          <p:cNvGrpSpPr/>
          <p:nvPr/>
        </p:nvGrpSpPr>
        <p:grpSpPr>
          <a:xfrm>
            <a:off x="1532340" y="1005154"/>
            <a:ext cx="3975297" cy="4988233"/>
            <a:chOff x="1249092" y="1220655"/>
            <a:chExt cx="2827683" cy="3548678"/>
          </a:xfrm>
        </p:grpSpPr>
        <p:sp>
          <p:nvSpPr>
            <p:cNvPr id="3" name="圆角矩形 13">
              <a:extLst>
                <a:ext uri="{FF2B5EF4-FFF2-40B4-BE49-F238E27FC236}">
                  <a16:creationId xmlns:a16="http://schemas.microsoft.com/office/drawing/2014/main" id="{1BF8ED67-99B6-9143-8AB9-25BC81CF8FAA}"/>
                </a:ext>
              </a:extLst>
            </p:cNvPr>
            <p:cNvSpPr/>
            <p:nvPr/>
          </p:nvSpPr>
          <p:spPr>
            <a:xfrm>
              <a:off x="1249092" y="1276910"/>
              <a:ext cx="2827683" cy="3492423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圆角矩形 14">
              <a:extLst>
                <a:ext uri="{FF2B5EF4-FFF2-40B4-BE49-F238E27FC236}">
                  <a16:creationId xmlns:a16="http://schemas.microsoft.com/office/drawing/2014/main" id="{CF019430-7D8C-9B43-BA42-2C8D44DE7701}"/>
                </a:ext>
              </a:extLst>
            </p:cNvPr>
            <p:cNvSpPr/>
            <p:nvPr/>
          </p:nvSpPr>
          <p:spPr>
            <a:xfrm>
              <a:off x="1413534" y="1404609"/>
              <a:ext cx="2498799" cy="3118235"/>
            </a:xfrm>
            <a:prstGeom prst="roundRect">
              <a:avLst>
                <a:gd name="adj" fmla="val 0"/>
              </a:avLst>
            </a:prstGeom>
            <a:gradFill>
              <a:gsLst>
                <a:gs pos="52000">
                  <a:srgbClr val="F4F4F4"/>
                </a:gs>
                <a:gs pos="0">
                  <a:schemeClr val="bg1"/>
                </a:gs>
                <a:gs pos="100000">
                  <a:srgbClr val="E2E2E2"/>
                </a:gs>
              </a:gsLst>
              <a:lin ang="0" scaled="0"/>
            </a:gra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" name="组合 15">
              <a:extLst>
                <a:ext uri="{FF2B5EF4-FFF2-40B4-BE49-F238E27FC236}">
                  <a16:creationId xmlns:a16="http://schemas.microsoft.com/office/drawing/2014/main" id="{2E487D96-3D75-FB4F-8D4B-55BC45C3BE37}"/>
                </a:ext>
              </a:extLst>
            </p:cNvPr>
            <p:cNvGrpSpPr/>
            <p:nvPr/>
          </p:nvGrpSpPr>
          <p:grpSpPr>
            <a:xfrm>
              <a:off x="1474375" y="1466277"/>
              <a:ext cx="2377116" cy="160026"/>
              <a:chOff x="2149634" y="1165384"/>
              <a:chExt cx="3485832" cy="234632"/>
            </a:xfrm>
          </p:grpSpPr>
          <p:grpSp>
            <p:nvGrpSpPr>
              <p:cNvPr id="36" name="组合 16">
                <a:extLst>
                  <a:ext uri="{FF2B5EF4-FFF2-40B4-BE49-F238E27FC236}">
                    <a16:creationId xmlns:a16="http://schemas.microsoft.com/office/drawing/2014/main" id="{896E2AAC-EEB9-9F45-8563-831D104EB847}"/>
                  </a:ext>
                </a:extLst>
              </p:cNvPr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4" name="椭圆 44">
                  <a:extLst>
                    <a:ext uri="{FF2B5EF4-FFF2-40B4-BE49-F238E27FC236}">
                      <a16:creationId xmlns:a16="http://schemas.microsoft.com/office/drawing/2014/main" id="{EB681687-BCCC-BA4F-84AC-46A3E3D90E27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椭圆 45">
                  <a:extLst>
                    <a:ext uri="{FF2B5EF4-FFF2-40B4-BE49-F238E27FC236}">
                      <a16:creationId xmlns:a16="http://schemas.microsoft.com/office/drawing/2014/main" id="{59DF73EE-A284-2947-83DE-149CE009DA0B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7" name="组合 17">
                <a:extLst>
                  <a:ext uri="{FF2B5EF4-FFF2-40B4-BE49-F238E27FC236}">
                    <a16:creationId xmlns:a16="http://schemas.microsoft.com/office/drawing/2014/main" id="{2BD5D483-A864-444F-9302-408A6E95C682}"/>
                  </a:ext>
                </a:extLst>
              </p:cNvPr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2" name="椭圆 42">
                  <a:extLst>
                    <a:ext uri="{FF2B5EF4-FFF2-40B4-BE49-F238E27FC236}">
                      <a16:creationId xmlns:a16="http://schemas.microsoft.com/office/drawing/2014/main" id="{323252AE-550A-0041-8573-D2C96BC7FE1F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椭圆 43">
                  <a:extLst>
                    <a:ext uri="{FF2B5EF4-FFF2-40B4-BE49-F238E27FC236}">
                      <a16:creationId xmlns:a16="http://schemas.microsoft.com/office/drawing/2014/main" id="{7506C96C-E12B-C14A-BE06-F4A552C839FA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8" name="组合 18">
                <a:extLst>
                  <a:ext uri="{FF2B5EF4-FFF2-40B4-BE49-F238E27FC236}">
                    <a16:creationId xmlns:a16="http://schemas.microsoft.com/office/drawing/2014/main" id="{05408DDB-CB9E-4241-A591-9FE001DE3018}"/>
                  </a:ext>
                </a:extLst>
              </p:cNvPr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0" name="椭圆 40">
                  <a:extLst>
                    <a:ext uri="{FF2B5EF4-FFF2-40B4-BE49-F238E27FC236}">
                      <a16:creationId xmlns:a16="http://schemas.microsoft.com/office/drawing/2014/main" id="{98BBC47E-C713-6641-8AD2-995F3EAD237E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椭圆 41">
                  <a:extLst>
                    <a:ext uri="{FF2B5EF4-FFF2-40B4-BE49-F238E27FC236}">
                      <a16:creationId xmlns:a16="http://schemas.microsoft.com/office/drawing/2014/main" id="{7AC476CA-FDE1-F444-BBF8-7E8717D92428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9" name="组合 19">
                <a:extLst>
                  <a:ext uri="{FF2B5EF4-FFF2-40B4-BE49-F238E27FC236}">
                    <a16:creationId xmlns:a16="http://schemas.microsoft.com/office/drawing/2014/main" id="{CB1825B2-77BA-014D-95E2-39CE13338564}"/>
                  </a:ext>
                </a:extLst>
              </p:cNvPr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8" name="椭圆 38">
                  <a:extLst>
                    <a:ext uri="{FF2B5EF4-FFF2-40B4-BE49-F238E27FC236}">
                      <a16:creationId xmlns:a16="http://schemas.microsoft.com/office/drawing/2014/main" id="{DAB3B78B-0DFC-0644-8870-F82F7BAECC39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椭圆 39">
                  <a:extLst>
                    <a:ext uri="{FF2B5EF4-FFF2-40B4-BE49-F238E27FC236}">
                      <a16:creationId xmlns:a16="http://schemas.microsoft.com/office/drawing/2014/main" id="{5057AA26-5687-0743-A76A-A7D339836956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组合 20">
                <a:extLst>
                  <a:ext uri="{FF2B5EF4-FFF2-40B4-BE49-F238E27FC236}">
                    <a16:creationId xmlns:a16="http://schemas.microsoft.com/office/drawing/2014/main" id="{0DEC14D9-BA53-C946-8A33-6DB5A744CE8E}"/>
                  </a:ext>
                </a:extLst>
              </p:cNvPr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6" name="椭圆 36">
                  <a:extLst>
                    <a:ext uri="{FF2B5EF4-FFF2-40B4-BE49-F238E27FC236}">
                      <a16:creationId xmlns:a16="http://schemas.microsoft.com/office/drawing/2014/main" id="{B80A3BCD-22A4-D44D-AD44-4F7B90DE4C54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椭圆 37">
                  <a:extLst>
                    <a:ext uri="{FF2B5EF4-FFF2-40B4-BE49-F238E27FC236}">
                      <a16:creationId xmlns:a16="http://schemas.microsoft.com/office/drawing/2014/main" id="{55A74962-8B89-0248-9A06-D726A1AFAC9B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1" name="组合 21">
                <a:extLst>
                  <a:ext uri="{FF2B5EF4-FFF2-40B4-BE49-F238E27FC236}">
                    <a16:creationId xmlns:a16="http://schemas.microsoft.com/office/drawing/2014/main" id="{9A962ED5-1FA3-6A46-B914-17A013B65945}"/>
                  </a:ext>
                </a:extLst>
              </p:cNvPr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4" name="椭圆 34">
                  <a:extLst>
                    <a:ext uri="{FF2B5EF4-FFF2-40B4-BE49-F238E27FC236}">
                      <a16:creationId xmlns:a16="http://schemas.microsoft.com/office/drawing/2014/main" id="{E6C66DA2-5C50-2C4C-A6A9-95CD57EB6E9C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椭圆 35">
                  <a:extLst>
                    <a:ext uri="{FF2B5EF4-FFF2-40B4-BE49-F238E27FC236}">
                      <a16:creationId xmlns:a16="http://schemas.microsoft.com/office/drawing/2014/main" id="{52229464-24EF-5942-9BEB-4BBFA3B288B2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组合 22">
                <a:extLst>
                  <a:ext uri="{FF2B5EF4-FFF2-40B4-BE49-F238E27FC236}">
                    <a16:creationId xmlns:a16="http://schemas.microsoft.com/office/drawing/2014/main" id="{EC7738B6-F641-B144-8BCE-FBCF57EB1A9B}"/>
                  </a:ext>
                </a:extLst>
              </p:cNvPr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2" name="椭圆 32">
                  <a:extLst>
                    <a:ext uri="{FF2B5EF4-FFF2-40B4-BE49-F238E27FC236}">
                      <a16:creationId xmlns:a16="http://schemas.microsoft.com/office/drawing/2014/main" id="{175DC74C-AAE6-B142-AFE5-091402D4F875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椭圆 33">
                  <a:extLst>
                    <a:ext uri="{FF2B5EF4-FFF2-40B4-BE49-F238E27FC236}">
                      <a16:creationId xmlns:a16="http://schemas.microsoft.com/office/drawing/2014/main" id="{9189092F-793A-AA47-9F2C-A1513F6F2976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3" name="组合 23">
                <a:extLst>
                  <a:ext uri="{FF2B5EF4-FFF2-40B4-BE49-F238E27FC236}">
                    <a16:creationId xmlns:a16="http://schemas.microsoft.com/office/drawing/2014/main" id="{F57A68CD-39F1-F54A-91EF-5AC7884873B5}"/>
                  </a:ext>
                </a:extLst>
              </p:cNvPr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0" name="椭圆 30">
                  <a:extLst>
                    <a:ext uri="{FF2B5EF4-FFF2-40B4-BE49-F238E27FC236}">
                      <a16:creationId xmlns:a16="http://schemas.microsoft.com/office/drawing/2014/main" id="{2C036004-E0D1-9148-9CBE-88F6644DDF5E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椭圆 31">
                  <a:extLst>
                    <a:ext uri="{FF2B5EF4-FFF2-40B4-BE49-F238E27FC236}">
                      <a16:creationId xmlns:a16="http://schemas.microsoft.com/office/drawing/2014/main" id="{045F86C8-C254-1F41-87B9-1740C9C2FBA5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组合 24">
                <a:extLst>
                  <a:ext uri="{FF2B5EF4-FFF2-40B4-BE49-F238E27FC236}">
                    <a16:creationId xmlns:a16="http://schemas.microsoft.com/office/drawing/2014/main" id="{1217E933-DA78-B94B-A1E7-8C882972FA8E}"/>
                  </a:ext>
                </a:extLst>
              </p:cNvPr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48" name="椭圆 28">
                  <a:extLst>
                    <a:ext uri="{FF2B5EF4-FFF2-40B4-BE49-F238E27FC236}">
                      <a16:creationId xmlns:a16="http://schemas.microsoft.com/office/drawing/2014/main" id="{A0AE302F-60FF-AC45-A3B8-FE1B90FAED77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椭圆 29">
                  <a:extLst>
                    <a:ext uri="{FF2B5EF4-FFF2-40B4-BE49-F238E27FC236}">
                      <a16:creationId xmlns:a16="http://schemas.microsoft.com/office/drawing/2014/main" id="{3052C6C4-C555-C049-B746-3DDF968F23B9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5" name="组合 25">
                <a:extLst>
                  <a:ext uri="{FF2B5EF4-FFF2-40B4-BE49-F238E27FC236}">
                    <a16:creationId xmlns:a16="http://schemas.microsoft.com/office/drawing/2014/main" id="{C4578B11-12C3-D340-9892-A63AA3D44799}"/>
                  </a:ext>
                </a:extLst>
              </p:cNvPr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46" name="椭圆 26">
                  <a:extLst>
                    <a:ext uri="{FF2B5EF4-FFF2-40B4-BE49-F238E27FC236}">
                      <a16:creationId xmlns:a16="http://schemas.microsoft.com/office/drawing/2014/main" id="{1285E3ED-4054-BA4F-8ED4-ADB06991662F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椭圆 27">
                  <a:extLst>
                    <a:ext uri="{FF2B5EF4-FFF2-40B4-BE49-F238E27FC236}">
                      <a16:creationId xmlns:a16="http://schemas.microsoft.com/office/drawing/2014/main" id="{883C8519-ECD2-DE4A-A58B-AC6A006775E9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" name="组合 46">
              <a:extLst>
                <a:ext uri="{FF2B5EF4-FFF2-40B4-BE49-F238E27FC236}">
                  <a16:creationId xmlns:a16="http://schemas.microsoft.com/office/drawing/2014/main" id="{5507FED4-C22C-9F40-A1EC-A9B02D6C1B49}"/>
                </a:ext>
              </a:extLst>
            </p:cNvPr>
            <p:cNvGrpSpPr/>
            <p:nvPr/>
          </p:nvGrpSpPr>
          <p:grpSpPr>
            <a:xfrm>
              <a:off x="1515603" y="1220655"/>
              <a:ext cx="64560" cy="330785"/>
              <a:chOff x="2244442" y="772895"/>
              <a:chExt cx="94671" cy="485002"/>
            </a:xfrm>
          </p:grpSpPr>
          <p:sp>
            <p:nvSpPr>
              <p:cNvPr id="34" name="圆角矩形 47">
                <a:extLst>
                  <a:ext uri="{FF2B5EF4-FFF2-40B4-BE49-F238E27FC236}">
                    <a16:creationId xmlns:a16="http://schemas.microsoft.com/office/drawing/2014/main" id="{AAD59CE1-F228-F748-BB9E-AC39292EA20B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圆角矩形 48">
                <a:extLst>
                  <a:ext uri="{FF2B5EF4-FFF2-40B4-BE49-F238E27FC236}">
                    <a16:creationId xmlns:a16="http://schemas.microsoft.com/office/drawing/2014/main" id="{4C204F38-DB09-B042-88FD-33AB734DD289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组合 49">
              <a:extLst>
                <a:ext uri="{FF2B5EF4-FFF2-40B4-BE49-F238E27FC236}">
                  <a16:creationId xmlns:a16="http://schemas.microsoft.com/office/drawing/2014/main" id="{9DF9A912-8FCC-DB40-84A9-2E9A51D04EAE}"/>
                </a:ext>
              </a:extLst>
            </p:cNvPr>
            <p:cNvGrpSpPr/>
            <p:nvPr/>
          </p:nvGrpSpPr>
          <p:grpSpPr>
            <a:xfrm>
              <a:off x="1762911" y="1220655"/>
              <a:ext cx="64560" cy="330785"/>
              <a:chOff x="2244442" y="772895"/>
              <a:chExt cx="94671" cy="485002"/>
            </a:xfrm>
          </p:grpSpPr>
          <p:sp>
            <p:nvSpPr>
              <p:cNvPr id="32" name="圆角矩形 50">
                <a:extLst>
                  <a:ext uri="{FF2B5EF4-FFF2-40B4-BE49-F238E27FC236}">
                    <a16:creationId xmlns:a16="http://schemas.microsoft.com/office/drawing/2014/main" id="{34C6DEAB-A8F1-7B43-BD3A-BCE7A207CFBA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圆角矩形 51">
                <a:extLst>
                  <a:ext uri="{FF2B5EF4-FFF2-40B4-BE49-F238E27FC236}">
                    <a16:creationId xmlns:a16="http://schemas.microsoft.com/office/drawing/2014/main" id="{CEC12B7D-C004-B240-BF71-15B88986957A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组合 52">
              <a:extLst>
                <a:ext uri="{FF2B5EF4-FFF2-40B4-BE49-F238E27FC236}">
                  <a16:creationId xmlns:a16="http://schemas.microsoft.com/office/drawing/2014/main" id="{7D99D22F-9379-C64A-A654-3FAF61A147C5}"/>
                </a:ext>
              </a:extLst>
            </p:cNvPr>
            <p:cNvGrpSpPr/>
            <p:nvPr/>
          </p:nvGrpSpPr>
          <p:grpSpPr>
            <a:xfrm>
              <a:off x="2010219" y="1220655"/>
              <a:ext cx="64560" cy="330785"/>
              <a:chOff x="2244442" y="772895"/>
              <a:chExt cx="94671" cy="485002"/>
            </a:xfrm>
          </p:grpSpPr>
          <p:sp>
            <p:nvSpPr>
              <p:cNvPr id="30" name="圆角矩形 53">
                <a:extLst>
                  <a:ext uri="{FF2B5EF4-FFF2-40B4-BE49-F238E27FC236}">
                    <a16:creationId xmlns:a16="http://schemas.microsoft.com/office/drawing/2014/main" id="{6B4DB63E-12A4-1D42-A2A1-2C5EEDF656B1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圆角矩形 54">
                <a:extLst>
                  <a:ext uri="{FF2B5EF4-FFF2-40B4-BE49-F238E27FC236}">
                    <a16:creationId xmlns:a16="http://schemas.microsoft.com/office/drawing/2014/main" id="{A7EB71FC-7A86-AD49-9BC6-F8874B9E8986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组合 55">
              <a:extLst>
                <a:ext uri="{FF2B5EF4-FFF2-40B4-BE49-F238E27FC236}">
                  <a16:creationId xmlns:a16="http://schemas.microsoft.com/office/drawing/2014/main" id="{83F34DED-4357-254D-8CB2-F70CE607A9B9}"/>
                </a:ext>
              </a:extLst>
            </p:cNvPr>
            <p:cNvGrpSpPr/>
            <p:nvPr/>
          </p:nvGrpSpPr>
          <p:grpSpPr>
            <a:xfrm>
              <a:off x="2257526" y="1220655"/>
              <a:ext cx="64560" cy="330785"/>
              <a:chOff x="2244442" y="772895"/>
              <a:chExt cx="94671" cy="485002"/>
            </a:xfrm>
          </p:grpSpPr>
          <p:sp>
            <p:nvSpPr>
              <p:cNvPr id="28" name="圆角矩形 56">
                <a:extLst>
                  <a:ext uri="{FF2B5EF4-FFF2-40B4-BE49-F238E27FC236}">
                    <a16:creationId xmlns:a16="http://schemas.microsoft.com/office/drawing/2014/main" id="{ABF57190-0DF1-164B-AB48-CC638B070528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圆角矩形 57">
                <a:extLst>
                  <a:ext uri="{FF2B5EF4-FFF2-40B4-BE49-F238E27FC236}">
                    <a16:creationId xmlns:a16="http://schemas.microsoft.com/office/drawing/2014/main" id="{090C7E44-BA47-C347-A384-2C12B1726615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58">
              <a:extLst>
                <a:ext uri="{FF2B5EF4-FFF2-40B4-BE49-F238E27FC236}">
                  <a16:creationId xmlns:a16="http://schemas.microsoft.com/office/drawing/2014/main" id="{A3921EA1-4C7C-BB4A-AB64-FE71F0770D4D}"/>
                </a:ext>
              </a:extLst>
            </p:cNvPr>
            <p:cNvGrpSpPr/>
            <p:nvPr/>
          </p:nvGrpSpPr>
          <p:grpSpPr>
            <a:xfrm>
              <a:off x="2504835" y="1220655"/>
              <a:ext cx="64560" cy="330785"/>
              <a:chOff x="2244442" y="772895"/>
              <a:chExt cx="94671" cy="485002"/>
            </a:xfrm>
          </p:grpSpPr>
          <p:sp>
            <p:nvSpPr>
              <p:cNvPr id="26" name="圆角矩形 59">
                <a:extLst>
                  <a:ext uri="{FF2B5EF4-FFF2-40B4-BE49-F238E27FC236}">
                    <a16:creationId xmlns:a16="http://schemas.microsoft.com/office/drawing/2014/main" id="{1D9576EC-E893-8B4B-A753-479F35088CBF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圆角矩形 60">
                <a:extLst>
                  <a:ext uri="{FF2B5EF4-FFF2-40B4-BE49-F238E27FC236}">
                    <a16:creationId xmlns:a16="http://schemas.microsoft.com/office/drawing/2014/main" id="{DC27DC74-76A0-0A44-9A8C-774D5A3C90D5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组合 61">
              <a:extLst>
                <a:ext uri="{FF2B5EF4-FFF2-40B4-BE49-F238E27FC236}">
                  <a16:creationId xmlns:a16="http://schemas.microsoft.com/office/drawing/2014/main" id="{84D76392-1F88-D540-B4A2-B617800DBCF9}"/>
                </a:ext>
              </a:extLst>
            </p:cNvPr>
            <p:cNvGrpSpPr/>
            <p:nvPr/>
          </p:nvGrpSpPr>
          <p:grpSpPr>
            <a:xfrm>
              <a:off x="2752143" y="1220655"/>
              <a:ext cx="64560" cy="330785"/>
              <a:chOff x="2244442" y="772895"/>
              <a:chExt cx="94671" cy="485002"/>
            </a:xfrm>
          </p:grpSpPr>
          <p:sp>
            <p:nvSpPr>
              <p:cNvPr id="24" name="圆角矩形 62">
                <a:extLst>
                  <a:ext uri="{FF2B5EF4-FFF2-40B4-BE49-F238E27FC236}">
                    <a16:creationId xmlns:a16="http://schemas.microsoft.com/office/drawing/2014/main" id="{FC2C4914-B05E-5548-AA18-CC0E3DEACFB5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圆角矩形 63">
                <a:extLst>
                  <a:ext uri="{FF2B5EF4-FFF2-40B4-BE49-F238E27FC236}">
                    <a16:creationId xmlns:a16="http://schemas.microsoft.com/office/drawing/2014/main" id="{B58FE0DA-6C2E-C648-899E-A49853DAEB97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组合 64">
              <a:extLst>
                <a:ext uri="{FF2B5EF4-FFF2-40B4-BE49-F238E27FC236}">
                  <a16:creationId xmlns:a16="http://schemas.microsoft.com/office/drawing/2014/main" id="{7491D354-A6B4-914C-A2DA-898FAA217F9E}"/>
                </a:ext>
              </a:extLst>
            </p:cNvPr>
            <p:cNvGrpSpPr/>
            <p:nvPr/>
          </p:nvGrpSpPr>
          <p:grpSpPr>
            <a:xfrm>
              <a:off x="2999451" y="1220655"/>
              <a:ext cx="64560" cy="330785"/>
              <a:chOff x="2244442" y="772895"/>
              <a:chExt cx="94671" cy="485002"/>
            </a:xfrm>
          </p:grpSpPr>
          <p:sp>
            <p:nvSpPr>
              <p:cNvPr id="22" name="圆角矩形 65">
                <a:extLst>
                  <a:ext uri="{FF2B5EF4-FFF2-40B4-BE49-F238E27FC236}">
                    <a16:creationId xmlns:a16="http://schemas.microsoft.com/office/drawing/2014/main" id="{0C4F57CD-0107-5E4C-849E-9E348BA19DBB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圆角矩形 66">
                <a:extLst>
                  <a:ext uri="{FF2B5EF4-FFF2-40B4-BE49-F238E27FC236}">
                    <a16:creationId xmlns:a16="http://schemas.microsoft.com/office/drawing/2014/main" id="{3EFA2ADD-5AD1-FF47-AB8C-4CC552EC0832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组合 67">
              <a:extLst>
                <a:ext uri="{FF2B5EF4-FFF2-40B4-BE49-F238E27FC236}">
                  <a16:creationId xmlns:a16="http://schemas.microsoft.com/office/drawing/2014/main" id="{0BBCFF33-4216-0A4A-8535-7B16D02BE651}"/>
                </a:ext>
              </a:extLst>
            </p:cNvPr>
            <p:cNvGrpSpPr/>
            <p:nvPr/>
          </p:nvGrpSpPr>
          <p:grpSpPr>
            <a:xfrm>
              <a:off x="3246759" y="1220655"/>
              <a:ext cx="64560" cy="330785"/>
              <a:chOff x="2244442" y="772895"/>
              <a:chExt cx="94671" cy="485002"/>
            </a:xfrm>
          </p:grpSpPr>
          <p:sp>
            <p:nvSpPr>
              <p:cNvPr id="20" name="圆角矩形 68">
                <a:extLst>
                  <a:ext uri="{FF2B5EF4-FFF2-40B4-BE49-F238E27FC236}">
                    <a16:creationId xmlns:a16="http://schemas.microsoft.com/office/drawing/2014/main" id="{E766ED61-0DEC-154C-B4F7-2A16A7965D4F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圆角矩形 69">
                <a:extLst>
                  <a:ext uri="{FF2B5EF4-FFF2-40B4-BE49-F238E27FC236}">
                    <a16:creationId xmlns:a16="http://schemas.microsoft.com/office/drawing/2014/main" id="{0814F6BD-D110-7A43-951B-343510E43E9F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组合 70">
              <a:extLst>
                <a:ext uri="{FF2B5EF4-FFF2-40B4-BE49-F238E27FC236}">
                  <a16:creationId xmlns:a16="http://schemas.microsoft.com/office/drawing/2014/main" id="{89E9E3CA-B1EE-1B43-8024-8A3E3BA967CF}"/>
                </a:ext>
              </a:extLst>
            </p:cNvPr>
            <p:cNvGrpSpPr/>
            <p:nvPr/>
          </p:nvGrpSpPr>
          <p:grpSpPr>
            <a:xfrm>
              <a:off x="3494067" y="1220655"/>
              <a:ext cx="64560" cy="330785"/>
              <a:chOff x="2244442" y="772895"/>
              <a:chExt cx="94671" cy="485002"/>
            </a:xfrm>
          </p:grpSpPr>
          <p:sp>
            <p:nvSpPr>
              <p:cNvPr id="18" name="圆角矩形 71">
                <a:extLst>
                  <a:ext uri="{FF2B5EF4-FFF2-40B4-BE49-F238E27FC236}">
                    <a16:creationId xmlns:a16="http://schemas.microsoft.com/office/drawing/2014/main" id="{C294A510-0D62-204F-9315-548250CB0124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圆角矩形 72">
                <a:extLst>
                  <a:ext uri="{FF2B5EF4-FFF2-40B4-BE49-F238E27FC236}">
                    <a16:creationId xmlns:a16="http://schemas.microsoft.com/office/drawing/2014/main" id="{DE138A7C-552A-E548-93B8-C67B1F8686BE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组合 73">
              <a:extLst>
                <a:ext uri="{FF2B5EF4-FFF2-40B4-BE49-F238E27FC236}">
                  <a16:creationId xmlns:a16="http://schemas.microsoft.com/office/drawing/2014/main" id="{3C8260B7-E3EB-0A4E-A489-043F19A6C2E7}"/>
                </a:ext>
              </a:extLst>
            </p:cNvPr>
            <p:cNvGrpSpPr/>
            <p:nvPr/>
          </p:nvGrpSpPr>
          <p:grpSpPr>
            <a:xfrm>
              <a:off x="3741375" y="1220655"/>
              <a:ext cx="64560" cy="330785"/>
              <a:chOff x="2244442" y="772895"/>
              <a:chExt cx="94671" cy="485002"/>
            </a:xfrm>
          </p:grpSpPr>
          <p:sp>
            <p:nvSpPr>
              <p:cNvPr id="16" name="圆角矩形 74">
                <a:extLst>
                  <a:ext uri="{FF2B5EF4-FFF2-40B4-BE49-F238E27FC236}">
                    <a16:creationId xmlns:a16="http://schemas.microsoft.com/office/drawing/2014/main" id="{B24CC2E4-516F-5342-95C4-E6FC8B215B3B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圆角矩形 75">
                <a:extLst>
                  <a:ext uri="{FF2B5EF4-FFF2-40B4-BE49-F238E27FC236}">
                    <a16:creationId xmlns:a16="http://schemas.microsoft.com/office/drawing/2014/main" id="{1B095088-A1B8-D54E-9EFC-B3D8704E0F6E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66" name="图片 123">
            <a:extLst>
              <a:ext uri="{FF2B5EF4-FFF2-40B4-BE49-F238E27FC236}">
                <a16:creationId xmlns:a16="http://schemas.microsoft.com/office/drawing/2014/main" id="{2ADB3D81-049D-5648-8BAF-2BC8496289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981" y="1785835"/>
            <a:ext cx="1930694" cy="2772278"/>
          </a:xfrm>
          <a:prstGeom prst="rect">
            <a:avLst/>
          </a:prstGeom>
        </p:spPr>
      </p:pic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DE492FA-42C3-5844-8669-1EFEABD3A779}"/>
              </a:ext>
            </a:extLst>
          </p:cNvPr>
          <p:cNvSpPr/>
          <p:nvPr/>
        </p:nvSpPr>
        <p:spPr>
          <a:xfrm>
            <a:off x="5763824" y="1785835"/>
            <a:ext cx="6096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EF5F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 </a:t>
            </a:r>
          </a:p>
          <a:p>
            <a:pPr algn="ctr"/>
            <a:endParaRPr lang="ru-RU" sz="3600" b="1" dirty="0">
              <a:solidFill>
                <a:srgbClr val="EF5F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115ED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aa.almazova@mpgu.su</a:t>
            </a:r>
            <a:r>
              <a:rPr lang="ru-RU" sz="2400" b="1" dirty="0">
                <a:solidFill>
                  <a:srgbClr val="115E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>
                <a:solidFill>
                  <a:srgbClr val="115ED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https://www.facebook.com/anna.almazova.56</a:t>
            </a:r>
            <a:endParaRPr lang="ru-RU" sz="2400" b="1" dirty="0">
              <a:solidFill>
                <a:srgbClr val="115ED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EF5F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EF5F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EF5F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EF5F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49D65C63-E130-1844-9FB3-AA134506541E}"/>
              </a:ext>
            </a:extLst>
          </p:cNvPr>
          <p:cNvSpPr/>
          <p:nvPr/>
        </p:nvSpPr>
        <p:spPr>
          <a:xfrm>
            <a:off x="2146214" y="4924152"/>
            <a:ext cx="2747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EF5F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593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 xmlns:a16="http://schemas.microsoft.com/office/drawing/2014/main">
      <p:transition spd="slow" advTm="2000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www.jpppt.com">
  <a:themeElements>
    <a:clrScheme name="自定义 18">
      <a:dk1>
        <a:srgbClr val="000000"/>
      </a:dk1>
      <a:lt1>
        <a:srgbClr val="FFFFFF"/>
      </a:lt1>
      <a:dk2>
        <a:srgbClr val="FB481E"/>
      </a:dk2>
      <a:lt2>
        <a:srgbClr val="FFFFFF"/>
      </a:lt2>
      <a:accent1>
        <a:srgbClr val="FB481E"/>
      </a:accent1>
      <a:accent2>
        <a:srgbClr val="A50F00"/>
      </a:accent2>
      <a:accent3>
        <a:srgbClr val="F17C60"/>
      </a:accent3>
      <a:accent4>
        <a:srgbClr val="780000"/>
      </a:accent4>
      <a:accent5>
        <a:srgbClr val="CFDEE8"/>
      </a:accent5>
      <a:accent6>
        <a:srgbClr val="E9F0F4"/>
      </a:accent6>
      <a:hlink>
        <a:srgbClr val="FEFFFE"/>
      </a:hlink>
      <a:folHlink>
        <a:srgbClr val="954F72"/>
      </a:folHlink>
    </a:clrScheme>
    <a:fontScheme name="leqsjmqi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 dirty="0">
            <a:latin typeface="Source Han Sans CN Normal" panose="020B0400000000000000" pitchFamily="34" charset="-128"/>
            <a:ea typeface="Source Han Sans CN Normal" panose="020B0400000000000000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defRPr kumimoji="1" dirty="0">
            <a:latin typeface="Source Han Sans CN Normal" panose="020B0400000000000000" pitchFamily="34" charset="-128"/>
            <a:ea typeface="Source Han Sans CN Normal" panose="020B0400000000000000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211</Words>
  <Application>Microsoft Office PowerPoint</Application>
  <PresentationFormat>Широкоэкранный</PresentationFormat>
  <Paragraphs>49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等线</vt:lpstr>
      <vt:lpstr>微软雅黑</vt:lpstr>
      <vt:lpstr>Arial</vt:lpstr>
      <vt:lpstr>Calibri</vt:lpstr>
      <vt:lpstr>Source Han Sans CN Normal</vt:lpstr>
      <vt:lpstr>Times New Roman</vt:lpstr>
      <vt:lpstr>www.jpppt.com</vt:lpstr>
      <vt:lpstr>www.freeppt7.com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Anna</cp:lastModifiedBy>
  <cp:revision>98</cp:revision>
  <dcterms:created xsi:type="dcterms:W3CDTF">2019-04-17T03:39:36Z</dcterms:created>
  <dcterms:modified xsi:type="dcterms:W3CDTF">2021-04-20T17:56:16Z</dcterms:modified>
</cp:coreProperties>
</file>