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sldIdLst>
    <p:sldId id="256" r:id="rId2"/>
    <p:sldId id="257" r:id="rId3"/>
    <p:sldId id="258" r:id="rId4"/>
    <p:sldId id="259" r:id="rId5"/>
    <p:sldId id="269" r:id="rId6"/>
    <p:sldId id="270" r:id="rId7"/>
    <p:sldId id="271" r:id="rId8"/>
    <p:sldId id="272" r:id="rId9"/>
    <p:sldId id="273" r:id="rId10"/>
    <p:sldId id="274" r:id="rId11"/>
    <p:sldId id="267" r:id="rId12"/>
    <p:sldId id="268" r:id="rId13"/>
    <p:sldId id="275" r:id="rId14"/>
    <p:sldId id="276" r:id="rId15"/>
    <p:sldId id="277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53" autoAdjust="0"/>
    <p:restoredTop sz="94660"/>
  </p:normalViewPr>
  <p:slideViewPr>
    <p:cSldViewPr>
      <p:cViewPr>
        <p:scale>
          <a:sx n="55" d="100"/>
          <a:sy n="55" d="100"/>
        </p:scale>
        <p:origin x="-728" y="15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6_3">
  <dgm:title val=""/>
  <dgm:desc val=""/>
  <dgm:catLst>
    <dgm:cat type="accent6" pri="11300"/>
  </dgm:catLst>
  <dgm:styleLbl name="node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6">
        <a:shade val="80000"/>
      </a:schemeClr>
      <a:schemeClr val="accent6">
        <a:tint val="7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/>
    <dgm:txEffectClrLst/>
  </dgm:styleLbl>
  <dgm:styleLbl name="lnNode1">
    <dgm:fillClrLst>
      <a:schemeClr val="accent6">
        <a:shade val="80000"/>
      </a:schemeClr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6">
        <a:shade val="80000"/>
        <a:alpha val="50000"/>
      </a:schemeClr>
      <a:schemeClr val="accent6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6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/>
    <dgm:txEffectClrLst/>
  </dgm:styleLbl>
  <dgm:styleLbl name="f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6">
        <a:shade val="90000"/>
      </a:schemeClr>
      <a:schemeClr val="accent6">
        <a:tint val="70000"/>
      </a:schemeClr>
    </dgm:fillClrLst>
    <dgm:linClrLst>
      <a:schemeClr val="accent6">
        <a:shade val="90000"/>
      </a:schemeClr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6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6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>
        <a:tint val="90000"/>
      </a:schemeClr>
    </dgm:fillClrLst>
    <dgm:linClrLst meth="repeat">
      <a:schemeClr val="accent6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6">
        <a:tint val="50000"/>
      </a:schemeClr>
    </dgm:fillClrLst>
    <dgm:linClrLst meth="repeat">
      <a:schemeClr val="accent6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>
        <a:shade val="8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9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8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7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6">
        <a:shade val="80000"/>
      </a:schemeClr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6">
        <a:alpha val="90000"/>
        <a:tint val="40000"/>
      </a:schemeClr>
    </dgm:fillClrLst>
    <dgm:linClrLst meth="repeat">
      <a:schemeClr val="accent6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6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6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6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6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4_1">
  <dgm:title val=""/>
  <dgm:desc val=""/>
  <dgm:catLst>
    <dgm:cat type="accent4" pri="11100"/>
  </dgm:catLst>
  <dgm:styleLbl name="node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4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4">
        <a:tint val="40000"/>
      </a:schemeClr>
    </dgm:fillClrLst>
    <dgm:linClrLst meth="repeat">
      <a:schemeClr val="accent4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4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4">
        <a:tint val="60000"/>
      </a:schemeClr>
    </dgm:fillClrLst>
    <dgm:linClrLst meth="repeat">
      <a:schemeClr val="accent4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accent4"/>
    </dgm:linClrLst>
    <dgm:effectClrLst/>
    <dgm:txLinClrLst/>
    <dgm:txFillClrLst/>
    <dgm:txEffectClrLst/>
  </dgm:styleLbl>
  <dgm:styleLbl name="parChTrans2D4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/>
    </dgm:fillClrLst>
    <dgm:linClrLst meth="repeat">
      <a:schemeClr val="accent4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/>
    </dgm:fillClrLst>
    <dgm:linClrLst meth="repeat">
      <a:schemeClr val="accent4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4">
        <a:alpha val="4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4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4">
        <a:alpha val="90000"/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8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6_1">
  <dgm:title val=""/>
  <dgm:desc val=""/>
  <dgm:catLst>
    <dgm:cat type="accent6" pri="11100"/>
  </dgm:catLst>
  <dgm:styleLbl name="node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6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6">
        <a:tint val="40000"/>
      </a:schemeClr>
    </dgm:fillClrLst>
    <dgm:linClrLst meth="repeat">
      <a:schemeClr val="accent6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6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6">
        <a:tint val="60000"/>
      </a:schemeClr>
    </dgm:fillClrLst>
    <dgm:linClrLst meth="repeat">
      <a:schemeClr val="accent6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accent6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/>
    </dgm:fillClrLst>
    <dgm:linClrLst meth="repeat">
      <a:schemeClr val="accent6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/>
    </dgm:fillClrLst>
    <dgm:linClrLst meth="repeat">
      <a:schemeClr val="accent6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6">
        <a:alpha val="4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6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6">
        <a:alpha val="90000"/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6">
        <a:tint val="40000"/>
      </a:schemeClr>
    </dgm:fillClrLst>
    <dgm:linClrLst meth="repeat"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6">
        <a:shade val="8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6">
        <a:tint val="50000"/>
        <a:alpha val="40000"/>
      </a:schemeClr>
    </dgm:fillClrLst>
    <dgm:linClrLst meth="repeat">
      <a:schemeClr val="accent6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6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8DF745D-86AD-4AD6-BCDB-10BD3BC822D0}" type="doc">
      <dgm:prSet loTypeId="urn:microsoft.com/office/officeart/2005/8/layout/StepDownProcess" loCatId="process" qsTypeId="urn:microsoft.com/office/officeart/2005/8/quickstyle/3d1" qsCatId="3D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3A0109A4-3FC5-4B24-AF1E-9E4CB0402EBF}">
      <dgm:prSet phldrT="[Текст]" custT="1"/>
      <dgm:spPr/>
      <dgm:t>
        <a:bodyPr/>
        <a:lstStyle/>
        <a:p>
          <a:r>
            <a:rPr lang="uz-Cyrl-U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Молодежи с ограниченными возможностями</a:t>
          </a:r>
          <a:endParaRPr lang="ru-RU" dirty="0">
            <a:solidFill>
              <a:schemeClr val="tx1"/>
            </a:solidFill>
          </a:endParaRPr>
        </a:p>
      </dgm:t>
    </dgm:pt>
    <dgm:pt modelId="{BF920740-92BA-49D3-B4AA-2BB6760A0876}" type="parTrans" cxnId="{7692481D-C426-42B0-8331-E338495014DD}">
      <dgm:prSet/>
      <dgm:spPr/>
      <dgm:t>
        <a:bodyPr/>
        <a:lstStyle/>
        <a:p>
          <a:endParaRPr lang="ru-RU"/>
        </a:p>
      </dgm:t>
    </dgm:pt>
    <dgm:pt modelId="{8452343A-A5F9-4D4D-AAC0-D4D2CC59B305}" type="sibTrans" cxnId="{7692481D-C426-42B0-8331-E338495014DD}">
      <dgm:prSet/>
      <dgm:spPr/>
      <dgm:t>
        <a:bodyPr/>
        <a:lstStyle/>
        <a:p>
          <a:endParaRPr lang="ru-RU"/>
        </a:p>
      </dgm:t>
    </dgm:pt>
    <dgm:pt modelId="{536BFBBA-D533-40E0-806C-BD488558513A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были выбраны не только колясочники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FC34C0EE-CF53-4E05-89CE-B790E6EF4912}" type="parTrans" cxnId="{416E4714-515C-4CCC-BE18-05C1397B2653}">
      <dgm:prSet/>
      <dgm:spPr/>
      <dgm:t>
        <a:bodyPr/>
        <a:lstStyle/>
        <a:p>
          <a:endParaRPr lang="ru-RU"/>
        </a:p>
      </dgm:t>
    </dgm:pt>
    <dgm:pt modelId="{450409F9-0734-4232-9D5A-7FD7748CFE3E}" type="sibTrans" cxnId="{416E4714-515C-4CCC-BE18-05C1397B2653}">
      <dgm:prSet/>
      <dgm:spPr/>
      <dgm:t>
        <a:bodyPr/>
        <a:lstStyle/>
        <a:p>
          <a:endParaRPr lang="ru-RU"/>
        </a:p>
      </dgm:t>
    </dgm:pt>
    <dgm:pt modelId="{05EC98F1-D29B-4C42-9610-6EC1F559F862}">
      <dgm:prSet phldrT="[Текст]" custT="1"/>
      <dgm:spPr/>
      <dgm:t>
        <a:bodyPr/>
        <a:lstStyle/>
        <a:p>
          <a:r>
            <a:rPr lang="uz-Cyrl-U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выявитьи понять сложность процесса социализации, </a:t>
          </a:r>
          <a:endParaRPr lang="ru-RU" sz="1800" dirty="0">
            <a:solidFill>
              <a:schemeClr val="tx1"/>
            </a:solidFill>
          </a:endParaRPr>
        </a:p>
      </dgm:t>
    </dgm:pt>
    <dgm:pt modelId="{B5A0BECE-8AB1-4166-9FA3-5451CD8F4EE3}" type="parTrans" cxnId="{BA6BF244-4DEA-4C9A-98EB-CEBC6518F913}">
      <dgm:prSet/>
      <dgm:spPr/>
      <dgm:t>
        <a:bodyPr/>
        <a:lstStyle/>
        <a:p>
          <a:endParaRPr lang="ru-RU"/>
        </a:p>
      </dgm:t>
    </dgm:pt>
    <dgm:pt modelId="{96DE1582-BE68-45C6-8812-C88969ED14EC}" type="sibTrans" cxnId="{BA6BF244-4DEA-4C9A-98EB-CEBC6518F913}">
      <dgm:prSet/>
      <dgm:spPr/>
      <dgm:t>
        <a:bodyPr/>
        <a:lstStyle/>
        <a:p>
          <a:endParaRPr lang="ru-RU"/>
        </a:p>
      </dgm:t>
    </dgm:pt>
    <dgm:pt modelId="{8CAD7824-7470-4140-A4C0-242856DDDC58}">
      <dgm:prSet phldrT="[Текст]" custT="1"/>
      <dgm:spPr/>
      <dgm:t>
        <a:bodyPr/>
        <a:lstStyle/>
        <a:p>
          <a:r>
            <a:rPr lang="ru-RU" sz="1400" dirty="0" smtClean="0">
              <a:latin typeface="Times New Roman" pitchFamily="18" charset="0"/>
              <a:cs typeface="Times New Roman" pitchFamily="18" charset="0"/>
            </a:rPr>
            <a:t>И не акцентировать внимание только на наличие физических барьеров, препятствующих полноценному участию лиц с инвалидностью, </a:t>
          </a:r>
          <a:endParaRPr lang="ru-RU" sz="1400" dirty="0">
            <a:latin typeface="Times New Roman" pitchFamily="18" charset="0"/>
            <a:cs typeface="Times New Roman" pitchFamily="18" charset="0"/>
          </a:endParaRPr>
        </a:p>
      </dgm:t>
    </dgm:pt>
    <dgm:pt modelId="{0826480E-3075-4D4D-8326-2AEDFFC031C8}" type="parTrans" cxnId="{322004AB-01A8-48CC-99BF-A06DDA324705}">
      <dgm:prSet/>
      <dgm:spPr/>
      <dgm:t>
        <a:bodyPr/>
        <a:lstStyle/>
        <a:p>
          <a:endParaRPr lang="ru-RU"/>
        </a:p>
      </dgm:t>
    </dgm:pt>
    <dgm:pt modelId="{E1D3A154-88B9-4F1C-832A-B9A69AA2B552}" type="sibTrans" cxnId="{322004AB-01A8-48CC-99BF-A06DDA324705}">
      <dgm:prSet/>
      <dgm:spPr/>
      <dgm:t>
        <a:bodyPr/>
        <a:lstStyle/>
        <a:p>
          <a:endParaRPr lang="ru-RU"/>
        </a:p>
      </dgm:t>
    </dgm:pt>
    <dgm:pt modelId="{0486F2E7-CEA5-4DA1-A82D-126532E40E58}">
      <dgm:prSet phldrT="[Текст]"/>
      <dgm:spPr/>
      <dgm:t>
        <a:bodyPr/>
        <a:lstStyle/>
        <a:p>
          <a:r>
            <a:rPr lang="uz-Cyrl-U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барьеры в ее трудовой интеграции в общество</a:t>
          </a:r>
          <a:endParaRPr lang="ru-RU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gm:t>
    </dgm:pt>
    <dgm:pt modelId="{C33C68B2-046E-4157-AED9-B6DEBC63BC46}" type="parTrans" cxnId="{E0BDFCD6-A3B5-413B-AE1D-D1D4747ADBE0}">
      <dgm:prSet/>
      <dgm:spPr/>
      <dgm:t>
        <a:bodyPr/>
        <a:lstStyle/>
        <a:p>
          <a:endParaRPr lang="ru-RU"/>
        </a:p>
      </dgm:t>
    </dgm:pt>
    <dgm:pt modelId="{23DCCAA6-A44A-4157-B166-CBBC6D895EC2}" type="sibTrans" cxnId="{E0BDFCD6-A3B5-413B-AE1D-D1D4747ADBE0}">
      <dgm:prSet/>
      <dgm:spPr/>
      <dgm:t>
        <a:bodyPr/>
        <a:lstStyle/>
        <a:p>
          <a:endParaRPr lang="ru-RU"/>
        </a:p>
      </dgm:t>
    </dgm:pt>
    <dgm:pt modelId="{63B42361-31EE-4632-BA33-9C37D95E933E}">
      <dgm:prSet phldrT="[Текст]"/>
      <dgm:spPr/>
      <dgm:t>
        <a:bodyPr/>
        <a:lstStyle/>
        <a:p>
          <a:r>
            <a:rPr lang="uz-Cyrl-UZ" dirty="0" smtClean="0">
              <a:latin typeface="Times New Roman" pitchFamily="18" charset="0"/>
              <a:cs typeface="Times New Roman" pitchFamily="18" charset="0"/>
            </a:rPr>
            <a:t>в качесте респондентов были в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uz-Cyrl-UZ" dirty="0" smtClean="0">
              <a:latin typeface="Times New Roman" pitchFamily="18" charset="0"/>
              <a:cs typeface="Times New Roman" pitchFamily="18" charset="0"/>
            </a:rPr>
            <a:t>брано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молодые люди </a:t>
          </a:r>
          <a:br>
            <a:rPr lang="ru-RU" dirty="0" smtClean="0">
              <a:latin typeface="Times New Roman" pitchFamily="18" charset="0"/>
              <a:cs typeface="Times New Roman" pitchFamily="18" charset="0"/>
            </a:rPr>
          </a:br>
          <a:r>
            <a:rPr lang="ru-RU" dirty="0" smtClean="0">
              <a:latin typeface="Times New Roman" pitchFamily="18" charset="0"/>
              <a:cs typeface="Times New Roman" pitchFamily="18" charset="0"/>
            </a:rPr>
            <a:t>с различными диагнозами заболеваний</a:t>
          </a:r>
          <a:endParaRPr lang="ru-RU" dirty="0">
            <a:latin typeface="Times New Roman" pitchFamily="18" charset="0"/>
            <a:cs typeface="Times New Roman" pitchFamily="18" charset="0"/>
          </a:endParaRPr>
        </a:p>
      </dgm:t>
    </dgm:pt>
    <dgm:pt modelId="{B873BC31-4C84-447D-84E9-B993B4AE71AB}" type="parTrans" cxnId="{732C1A01-D7D1-4B1B-967E-D646E2B9D934}">
      <dgm:prSet/>
      <dgm:spPr/>
      <dgm:t>
        <a:bodyPr/>
        <a:lstStyle/>
        <a:p>
          <a:endParaRPr lang="ru-RU"/>
        </a:p>
      </dgm:t>
    </dgm:pt>
    <dgm:pt modelId="{9E4DCA10-E613-4594-860F-426CE2380EED}" type="sibTrans" cxnId="{732C1A01-D7D1-4B1B-967E-D646E2B9D934}">
      <dgm:prSet/>
      <dgm:spPr/>
      <dgm:t>
        <a:bodyPr/>
        <a:lstStyle/>
        <a:p>
          <a:endParaRPr lang="ru-RU"/>
        </a:p>
      </dgm:t>
    </dgm:pt>
    <dgm:pt modelId="{EE1CF0A6-7285-4BE1-8569-0220E4763A1D}" type="pres">
      <dgm:prSet presAssocID="{B8DF745D-86AD-4AD6-BCDB-10BD3BC822D0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42AB67D6-E668-41AF-A770-DA8CC030FBCA}" type="pres">
      <dgm:prSet presAssocID="{3A0109A4-3FC5-4B24-AF1E-9E4CB0402EBF}" presName="composite" presStyleCnt="0"/>
      <dgm:spPr/>
      <dgm:t>
        <a:bodyPr/>
        <a:lstStyle/>
        <a:p>
          <a:endParaRPr lang="ru-RU"/>
        </a:p>
      </dgm:t>
    </dgm:pt>
    <dgm:pt modelId="{718D882E-E2CA-426A-8DBC-03373EE08405}" type="pres">
      <dgm:prSet presAssocID="{3A0109A4-3FC5-4B24-AF1E-9E4CB0402EBF}" presName="bentUpArrow1" presStyleLbl="alignImgPlace1" presStyleIdx="0" presStyleCnt="2"/>
      <dgm:spPr/>
      <dgm:t>
        <a:bodyPr/>
        <a:lstStyle/>
        <a:p>
          <a:endParaRPr lang="ru-RU"/>
        </a:p>
      </dgm:t>
    </dgm:pt>
    <dgm:pt modelId="{7FE44783-3D6A-433B-941A-626F3AD89454}" type="pres">
      <dgm:prSet presAssocID="{3A0109A4-3FC5-4B24-AF1E-9E4CB0402EBF}" presName="ParentText" presStyleLbl="node1" presStyleIdx="0" presStyleCnt="3" custLinFactNeighborX="-22687" custLinFactNeighborY="-974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6CC429C-4365-4140-95BE-FE4DCCD433F2}" type="pres">
      <dgm:prSet presAssocID="{3A0109A4-3FC5-4B24-AF1E-9E4CB0402EBF}" presName="ChildText" presStyleLbl="revTx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087561-34F8-4940-84B1-238533F25A62}" type="pres">
      <dgm:prSet presAssocID="{8452343A-A5F9-4D4D-AAC0-D4D2CC59B305}" presName="sibTrans" presStyleCnt="0"/>
      <dgm:spPr/>
      <dgm:t>
        <a:bodyPr/>
        <a:lstStyle/>
        <a:p>
          <a:endParaRPr lang="ru-RU"/>
        </a:p>
      </dgm:t>
    </dgm:pt>
    <dgm:pt modelId="{123E7772-F06B-4EE3-9BAA-C3FA058E74F8}" type="pres">
      <dgm:prSet presAssocID="{05EC98F1-D29B-4C42-9610-6EC1F559F862}" presName="composite" presStyleCnt="0"/>
      <dgm:spPr/>
      <dgm:t>
        <a:bodyPr/>
        <a:lstStyle/>
        <a:p>
          <a:endParaRPr lang="ru-RU"/>
        </a:p>
      </dgm:t>
    </dgm:pt>
    <dgm:pt modelId="{A322BA96-D340-4A0E-A6D9-D5A01FAA8F62}" type="pres">
      <dgm:prSet presAssocID="{05EC98F1-D29B-4C42-9610-6EC1F559F862}" presName="bentUpArrow1" presStyleLbl="alignImgPlace1" presStyleIdx="1" presStyleCnt="2"/>
      <dgm:spPr/>
      <dgm:t>
        <a:bodyPr/>
        <a:lstStyle/>
        <a:p>
          <a:endParaRPr lang="ru-RU"/>
        </a:p>
      </dgm:t>
    </dgm:pt>
    <dgm:pt modelId="{5DD38065-F15A-4262-A12B-4C20A1108B22}" type="pres">
      <dgm:prSet presAssocID="{05EC98F1-D29B-4C42-9610-6EC1F559F862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955197-C87D-4456-B13E-24F7BA9806B5}" type="pres">
      <dgm:prSet presAssocID="{05EC98F1-D29B-4C42-9610-6EC1F559F862}" presName="ChildText" presStyleLbl="revTx" presStyleIdx="1" presStyleCnt="3" custScaleX="187274" custScaleY="99028" custLinFactNeighborX="49780" custLinFactNeighborY="594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253EB76-8E70-4AE6-8026-FB439BC0B3EF}" type="pres">
      <dgm:prSet presAssocID="{96DE1582-BE68-45C6-8812-C88969ED14EC}" presName="sibTrans" presStyleCnt="0"/>
      <dgm:spPr/>
      <dgm:t>
        <a:bodyPr/>
        <a:lstStyle/>
        <a:p>
          <a:endParaRPr lang="ru-RU"/>
        </a:p>
      </dgm:t>
    </dgm:pt>
    <dgm:pt modelId="{7D452E18-6B83-4DAF-9261-7679B6914FA4}" type="pres">
      <dgm:prSet presAssocID="{0486F2E7-CEA5-4DA1-A82D-126532E40E58}" presName="composite" presStyleCnt="0"/>
      <dgm:spPr/>
      <dgm:t>
        <a:bodyPr/>
        <a:lstStyle/>
        <a:p>
          <a:endParaRPr lang="ru-RU"/>
        </a:p>
      </dgm:t>
    </dgm:pt>
    <dgm:pt modelId="{5E819F58-C4EA-4315-A183-662FD1F39053}" type="pres">
      <dgm:prSet presAssocID="{0486F2E7-CEA5-4DA1-A82D-126532E40E58}" presName="ParentText" presStyleLbl="node1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96ACFAE-D1DE-4E4C-91B4-AE32DF598B1C}" type="pres">
      <dgm:prSet presAssocID="{0486F2E7-CEA5-4DA1-A82D-126532E40E58}" presName="FinalChildText" presStyleLbl="revTx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BDFCD6-A3B5-413B-AE1D-D1D4747ADBE0}" srcId="{B8DF745D-86AD-4AD6-BCDB-10BD3BC822D0}" destId="{0486F2E7-CEA5-4DA1-A82D-126532E40E58}" srcOrd="2" destOrd="0" parTransId="{C33C68B2-046E-4157-AED9-B6DEBC63BC46}" sibTransId="{23DCCAA6-A44A-4157-B166-CBBC6D895EC2}"/>
    <dgm:cxn modelId="{BD2DC898-BA0E-4653-AC38-AD3945A38031}" type="presOf" srcId="{536BFBBA-D533-40E0-806C-BD488558513A}" destId="{56CC429C-4365-4140-95BE-FE4DCCD433F2}" srcOrd="0" destOrd="0" presId="urn:microsoft.com/office/officeart/2005/8/layout/StepDownProcess"/>
    <dgm:cxn modelId="{A10293D2-5403-416A-A9FC-250AA3B412C5}" type="presOf" srcId="{B8DF745D-86AD-4AD6-BCDB-10BD3BC822D0}" destId="{EE1CF0A6-7285-4BE1-8569-0220E4763A1D}" srcOrd="0" destOrd="0" presId="urn:microsoft.com/office/officeart/2005/8/layout/StepDownProcess"/>
    <dgm:cxn modelId="{416E4714-515C-4CCC-BE18-05C1397B2653}" srcId="{3A0109A4-3FC5-4B24-AF1E-9E4CB0402EBF}" destId="{536BFBBA-D533-40E0-806C-BD488558513A}" srcOrd="0" destOrd="0" parTransId="{FC34C0EE-CF53-4E05-89CE-B790E6EF4912}" sibTransId="{450409F9-0734-4232-9D5A-7FD7748CFE3E}"/>
    <dgm:cxn modelId="{322004AB-01A8-48CC-99BF-A06DDA324705}" srcId="{05EC98F1-D29B-4C42-9610-6EC1F559F862}" destId="{8CAD7824-7470-4140-A4C0-242856DDDC58}" srcOrd="0" destOrd="0" parTransId="{0826480E-3075-4D4D-8326-2AEDFFC031C8}" sibTransId="{E1D3A154-88B9-4F1C-832A-B9A69AA2B552}"/>
    <dgm:cxn modelId="{732C1A01-D7D1-4B1B-967E-D646E2B9D934}" srcId="{0486F2E7-CEA5-4DA1-A82D-126532E40E58}" destId="{63B42361-31EE-4632-BA33-9C37D95E933E}" srcOrd="0" destOrd="0" parTransId="{B873BC31-4C84-447D-84E9-B993B4AE71AB}" sibTransId="{9E4DCA10-E613-4594-860F-426CE2380EED}"/>
    <dgm:cxn modelId="{D96FD76F-F09E-4D49-8AE0-A53EB4B330BF}" type="presOf" srcId="{05EC98F1-D29B-4C42-9610-6EC1F559F862}" destId="{5DD38065-F15A-4262-A12B-4C20A1108B22}" srcOrd="0" destOrd="0" presId="urn:microsoft.com/office/officeart/2005/8/layout/StepDownProcess"/>
    <dgm:cxn modelId="{B53F57ED-0AF8-471D-83FB-6CD739EDB96B}" type="presOf" srcId="{0486F2E7-CEA5-4DA1-A82D-126532E40E58}" destId="{5E819F58-C4EA-4315-A183-662FD1F39053}" srcOrd="0" destOrd="0" presId="urn:microsoft.com/office/officeart/2005/8/layout/StepDownProcess"/>
    <dgm:cxn modelId="{BA6BF244-4DEA-4C9A-98EB-CEBC6518F913}" srcId="{B8DF745D-86AD-4AD6-BCDB-10BD3BC822D0}" destId="{05EC98F1-D29B-4C42-9610-6EC1F559F862}" srcOrd="1" destOrd="0" parTransId="{B5A0BECE-8AB1-4166-9FA3-5451CD8F4EE3}" sibTransId="{96DE1582-BE68-45C6-8812-C88969ED14EC}"/>
    <dgm:cxn modelId="{137F9161-E679-4A37-947F-EF67A51A41C8}" type="presOf" srcId="{3A0109A4-3FC5-4B24-AF1E-9E4CB0402EBF}" destId="{7FE44783-3D6A-433B-941A-626F3AD89454}" srcOrd="0" destOrd="0" presId="urn:microsoft.com/office/officeart/2005/8/layout/StepDownProcess"/>
    <dgm:cxn modelId="{42EE3CA4-77CD-49E2-9E69-90DA5E9DBF64}" type="presOf" srcId="{8CAD7824-7470-4140-A4C0-242856DDDC58}" destId="{A6955197-C87D-4456-B13E-24F7BA9806B5}" srcOrd="0" destOrd="0" presId="urn:microsoft.com/office/officeart/2005/8/layout/StepDownProcess"/>
    <dgm:cxn modelId="{4127A8DF-C165-42F8-8FD0-82BA3006D7F1}" type="presOf" srcId="{63B42361-31EE-4632-BA33-9C37D95E933E}" destId="{496ACFAE-D1DE-4E4C-91B4-AE32DF598B1C}" srcOrd="0" destOrd="0" presId="urn:microsoft.com/office/officeart/2005/8/layout/StepDownProcess"/>
    <dgm:cxn modelId="{7692481D-C426-42B0-8331-E338495014DD}" srcId="{B8DF745D-86AD-4AD6-BCDB-10BD3BC822D0}" destId="{3A0109A4-3FC5-4B24-AF1E-9E4CB0402EBF}" srcOrd="0" destOrd="0" parTransId="{BF920740-92BA-49D3-B4AA-2BB6760A0876}" sibTransId="{8452343A-A5F9-4D4D-AAC0-D4D2CC59B305}"/>
    <dgm:cxn modelId="{9E5254CD-046E-457A-9E22-123289C494F2}" type="presParOf" srcId="{EE1CF0A6-7285-4BE1-8569-0220E4763A1D}" destId="{42AB67D6-E668-41AF-A770-DA8CC030FBCA}" srcOrd="0" destOrd="0" presId="urn:microsoft.com/office/officeart/2005/8/layout/StepDownProcess"/>
    <dgm:cxn modelId="{445CA6C9-E985-42FF-827D-CEC68045C659}" type="presParOf" srcId="{42AB67D6-E668-41AF-A770-DA8CC030FBCA}" destId="{718D882E-E2CA-426A-8DBC-03373EE08405}" srcOrd="0" destOrd="0" presId="urn:microsoft.com/office/officeart/2005/8/layout/StepDownProcess"/>
    <dgm:cxn modelId="{BF5A5ABB-6C70-4CCD-9FD1-B6C8A73AE4AF}" type="presParOf" srcId="{42AB67D6-E668-41AF-A770-DA8CC030FBCA}" destId="{7FE44783-3D6A-433B-941A-626F3AD89454}" srcOrd="1" destOrd="0" presId="urn:microsoft.com/office/officeart/2005/8/layout/StepDownProcess"/>
    <dgm:cxn modelId="{25AE73DA-B760-438A-9665-1E2B5BF67259}" type="presParOf" srcId="{42AB67D6-E668-41AF-A770-DA8CC030FBCA}" destId="{56CC429C-4365-4140-95BE-FE4DCCD433F2}" srcOrd="2" destOrd="0" presId="urn:microsoft.com/office/officeart/2005/8/layout/StepDownProcess"/>
    <dgm:cxn modelId="{1DF794A1-A261-42AF-B286-0212A143DD44}" type="presParOf" srcId="{EE1CF0A6-7285-4BE1-8569-0220E4763A1D}" destId="{98087561-34F8-4940-84B1-238533F25A62}" srcOrd="1" destOrd="0" presId="urn:microsoft.com/office/officeart/2005/8/layout/StepDownProcess"/>
    <dgm:cxn modelId="{9FF7DBA5-8C10-4CC8-84FE-01E973AACF62}" type="presParOf" srcId="{EE1CF0A6-7285-4BE1-8569-0220E4763A1D}" destId="{123E7772-F06B-4EE3-9BAA-C3FA058E74F8}" srcOrd="2" destOrd="0" presId="urn:microsoft.com/office/officeart/2005/8/layout/StepDownProcess"/>
    <dgm:cxn modelId="{80D924B4-A3FA-4992-AD7A-5B57EFCF889B}" type="presParOf" srcId="{123E7772-F06B-4EE3-9BAA-C3FA058E74F8}" destId="{A322BA96-D340-4A0E-A6D9-D5A01FAA8F62}" srcOrd="0" destOrd="0" presId="urn:microsoft.com/office/officeart/2005/8/layout/StepDownProcess"/>
    <dgm:cxn modelId="{DA10444A-228A-48F3-95A8-24C2146BB8F6}" type="presParOf" srcId="{123E7772-F06B-4EE3-9BAA-C3FA058E74F8}" destId="{5DD38065-F15A-4262-A12B-4C20A1108B22}" srcOrd="1" destOrd="0" presId="urn:microsoft.com/office/officeart/2005/8/layout/StepDownProcess"/>
    <dgm:cxn modelId="{18182BF3-7CA7-4E19-854E-380DF3538C9E}" type="presParOf" srcId="{123E7772-F06B-4EE3-9BAA-C3FA058E74F8}" destId="{A6955197-C87D-4456-B13E-24F7BA9806B5}" srcOrd="2" destOrd="0" presId="urn:microsoft.com/office/officeart/2005/8/layout/StepDownProcess"/>
    <dgm:cxn modelId="{AAEF7600-0D26-4D53-ABA8-E1B68E09F53C}" type="presParOf" srcId="{EE1CF0A6-7285-4BE1-8569-0220E4763A1D}" destId="{A253EB76-8E70-4AE6-8026-FB439BC0B3EF}" srcOrd="3" destOrd="0" presId="urn:microsoft.com/office/officeart/2005/8/layout/StepDownProcess"/>
    <dgm:cxn modelId="{ED1DD05E-0A01-42EA-8A5D-DAC2E48438AC}" type="presParOf" srcId="{EE1CF0A6-7285-4BE1-8569-0220E4763A1D}" destId="{7D452E18-6B83-4DAF-9261-7679B6914FA4}" srcOrd="4" destOrd="0" presId="urn:microsoft.com/office/officeart/2005/8/layout/StepDownProcess"/>
    <dgm:cxn modelId="{A9F88396-4E02-4F50-9460-F1ACC489C8B4}" type="presParOf" srcId="{7D452E18-6B83-4DAF-9261-7679B6914FA4}" destId="{5E819F58-C4EA-4315-A183-662FD1F39053}" srcOrd="0" destOrd="0" presId="urn:microsoft.com/office/officeart/2005/8/layout/StepDownProcess"/>
    <dgm:cxn modelId="{DF01B3A2-D5F1-491B-ABB3-58507266B846}" type="presParOf" srcId="{7D452E18-6B83-4DAF-9261-7679B6914FA4}" destId="{496ACFAE-D1DE-4E4C-91B4-AE32DF598B1C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C7856BE-CCD1-4A93-9EA4-A4A4C793C479}" type="doc">
      <dgm:prSet loTypeId="urn:microsoft.com/office/officeart/2005/8/layout/hierarchy2" loCatId="hierarchy" qsTypeId="urn:microsoft.com/office/officeart/2005/8/quickstyle/3d2" qsCatId="3D" csTypeId="urn:microsoft.com/office/officeart/2005/8/colors/accent2_1" csCatId="accent2" phldr="1"/>
      <dgm:spPr/>
      <dgm:t>
        <a:bodyPr/>
        <a:lstStyle/>
        <a:p>
          <a:endParaRPr lang="ru-RU"/>
        </a:p>
      </dgm:t>
    </dgm:pt>
    <dgm:pt modelId="{EC4841F1-6CCD-48CD-B084-51863F6AD246}">
      <dgm:prSet phldrT="[Текст]" custT="1"/>
      <dgm:spPr/>
      <dgm:t>
        <a:bodyPr/>
        <a:lstStyle/>
        <a:p>
          <a:r>
            <a:rPr lang="uz-Cyrl-UZ" sz="28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Задача</a:t>
          </a:r>
          <a:endParaRPr lang="ru-RU" dirty="0">
            <a:solidFill>
              <a:schemeClr val="tx1"/>
            </a:solidFill>
          </a:endParaRPr>
        </a:p>
      </dgm:t>
    </dgm:pt>
    <dgm:pt modelId="{B4A84EA7-80CA-4F0A-BA09-A66DC5DC9CA0}" type="parTrans" cxnId="{652F7ED9-9B99-40DC-8422-956C44704AC0}">
      <dgm:prSet/>
      <dgm:spPr/>
      <dgm:t>
        <a:bodyPr/>
        <a:lstStyle/>
        <a:p>
          <a:endParaRPr lang="ru-RU"/>
        </a:p>
      </dgm:t>
    </dgm:pt>
    <dgm:pt modelId="{F845C336-9EE1-4588-8D1E-02B7F0116A64}" type="sibTrans" cxnId="{652F7ED9-9B99-40DC-8422-956C44704AC0}">
      <dgm:prSet/>
      <dgm:spPr/>
      <dgm:t>
        <a:bodyPr/>
        <a:lstStyle/>
        <a:p>
          <a:endParaRPr lang="ru-RU"/>
        </a:p>
      </dgm:t>
    </dgm:pt>
    <dgm:pt modelId="{08482414-AE26-4FF2-80D7-93A47DB1D88F}" type="asst">
      <dgm:prSet phldrT="[Текст]" custT="1"/>
      <dgm:spPr/>
      <dgm:t>
        <a:bodyPr/>
        <a:lstStyle/>
        <a:p>
          <a:r>
            <a:rPr lang="uz-Cyrl-UZ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влияет на успешность социализации молодежи с инвалидностью, с какими барьерами она сталкивается при реализации своего права на образование и труд;</a:t>
          </a:r>
          <a:endParaRPr lang="ru-RU" dirty="0">
            <a:solidFill>
              <a:srgbClr val="FF0000"/>
            </a:solidFill>
          </a:endParaRPr>
        </a:p>
      </dgm:t>
    </dgm:pt>
    <dgm:pt modelId="{F5F0A45A-AF00-4F2F-A7DA-2144FE8E9EE9}" type="parTrans" cxnId="{516D7C04-6832-44B3-8630-1771DD14A9F0}">
      <dgm:prSet/>
      <dgm:spPr/>
      <dgm:t>
        <a:bodyPr/>
        <a:lstStyle/>
        <a:p>
          <a:endParaRPr lang="ru-RU"/>
        </a:p>
      </dgm:t>
    </dgm:pt>
    <dgm:pt modelId="{B2374EC9-02EE-4E40-A973-CE3D80DE015B}" type="sibTrans" cxnId="{516D7C04-6832-44B3-8630-1771DD14A9F0}">
      <dgm:prSet/>
      <dgm:spPr/>
      <dgm:t>
        <a:bodyPr/>
        <a:lstStyle/>
        <a:p>
          <a:endParaRPr lang="ru-RU"/>
        </a:p>
      </dgm:t>
    </dgm:pt>
    <dgm:pt modelId="{9A47404B-321C-4CED-873E-14C66E707211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18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какую роль играют члены семьи в ее социализации; </a:t>
          </a:r>
        </a:p>
        <a:p>
          <a:pPr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11D2D571-6CEB-40CE-9CC3-21D038621ECF}" type="parTrans" cxnId="{704F985A-C672-4021-903D-8E81D1FFD7BD}">
      <dgm:prSet/>
      <dgm:spPr/>
      <dgm:t>
        <a:bodyPr/>
        <a:lstStyle/>
        <a:p>
          <a:endParaRPr lang="ru-RU"/>
        </a:p>
      </dgm:t>
    </dgm:pt>
    <dgm:pt modelId="{829DF890-D9DD-4996-A037-7EC3100F068A}" type="sibTrans" cxnId="{704F985A-C672-4021-903D-8E81D1FFD7BD}">
      <dgm:prSet/>
      <dgm:spPr/>
      <dgm:t>
        <a:bodyPr/>
        <a:lstStyle/>
        <a:p>
          <a:endParaRPr lang="ru-RU"/>
        </a:p>
      </dgm:t>
    </dgm:pt>
    <dgm:pt modelId="{7CDCF76F-3DA5-435A-95EC-15E951225203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18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помогать  молодежам с инвалидностью реализоваться и развиваться;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922E5C3C-AD25-4BE6-B324-15904C318A18}" type="parTrans" cxnId="{7B145AFF-A8E4-40C1-9B2C-87DD6523EFEA}">
      <dgm:prSet/>
      <dgm:spPr/>
      <dgm:t>
        <a:bodyPr/>
        <a:lstStyle/>
        <a:p>
          <a:endParaRPr lang="ru-RU"/>
        </a:p>
      </dgm:t>
    </dgm:pt>
    <dgm:pt modelId="{86C64355-527A-4720-BCAA-24C9F4937FBA}" type="sibTrans" cxnId="{7B145AFF-A8E4-40C1-9B2C-87DD6523EFEA}">
      <dgm:prSet/>
      <dgm:spPr/>
      <dgm:t>
        <a:bodyPr/>
        <a:lstStyle/>
        <a:p>
          <a:endParaRPr lang="ru-RU"/>
        </a:p>
      </dgm:t>
    </dgm:pt>
    <dgm:pt modelId="{00806727-E0FD-483C-AC9E-59C29B2D8793}">
      <dgm:prSet phldrT="[Текст]" custT="1"/>
      <dgm:spPr/>
      <dgm:t>
        <a:bodyPr/>
        <a:lstStyle/>
        <a:p>
          <a:pPr marL="0" marR="0" indent="0" algn="just" defTabSz="1955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z-Cyrl-UZ" sz="2000" dirty="0" smtClean="0">
              <a:latin typeface="Times New Roman" pitchFamily="18" charset="0"/>
              <a:cs typeface="Times New Roman" pitchFamily="18" charset="0"/>
            </a:rPr>
            <a:t>    </a:t>
          </a:r>
        </a:p>
        <a:p>
          <a:pPr marL="0" marR="0" indent="0" algn="just" defTabSz="1955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z-Cyrl-UZ" sz="20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какие факторы способствуют их     дезинтеграции и изоляции; </a:t>
          </a:r>
        </a:p>
        <a:p>
          <a:pPr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dirty="0"/>
        </a:p>
      </dgm:t>
    </dgm:pt>
    <dgm:pt modelId="{F3E05A60-5F9F-4DC8-9324-719DF5DD28A1}" type="parTrans" cxnId="{48536FF8-BD36-4D78-AC74-8FE8264BAFA9}">
      <dgm:prSet/>
      <dgm:spPr/>
      <dgm:t>
        <a:bodyPr/>
        <a:lstStyle/>
        <a:p>
          <a:endParaRPr lang="ru-RU"/>
        </a:p>
      </dgm:t>
    </dgm:pt>
    <dgm:pt modelId="{575DC49C-F2CC-4FE0-B484-5C700E1E45DC}" type="sibTrans" cxnId="{48536FF8-BD36-4D78-AC74-8FE8264BAFA9}">
      <dgm:prSet/>
      <dgm:spPr/>
      <dgm:t>
        <a:bodyPr/>
        <a:lstStyle/>
        <a:p>
          <a:endParaRPr lang="ru-RU"/>
        </a:p>
      </dgm:t>
    </dgm:pt>
    <dgm:pt modelId="{E0B54423-6CF0-4DFB-84F3-035D3B7B519A}">
      <dgm:prSet/>
      <dgm:spPr/>
      <dgm:t>
        <a:bodyPr/>
        <a:lstStyle/>
        <a:p>
          <a:r>
            <a:rPr lang="uz-Cyrl-UZ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помочь, чего они хотят  и что им мешает реализоваться</a:t>
          </a:r>
          <a:r>
            <a:rPr lang="uz-Cyrl-UZ" dirty="0" smtClean="0">
              <a:solidFill>
                <a:schemeClr val="accent3">
                  <a:lumMod val="50000"/>
                </a:schemeClr>
              </a:solidFill>
            </a:rPr>
            <a:t>.</a:t>
          </a:r>
          <a:endParaRPr lang="ru-RU" dirty="0" smtClean="0">
            <a:solidFill>
              <a:schemeClr val="accent3">
                <a:lumMod val="50000"/>
              </a:schemeClr>
            </a:solidFill>
          </a:endParaRPr>
        </a:p>
      </dgm:t>
    </dgm:pt>
    <dgm:pt modelId="{CED67CAA-BA2B-46FC-8172-5776EC76F07E}" type="parTrans" cxnId="{2A406F6E-0CCC-4D33-976E-3E5D20DD2EA7}">
      <dgm:prSet/>
      <dgm:spPr/>
      <dgm:t>
        <a:bodyPr/>
        <a:lstStyle/>
        <a:p>
          <a:endParaRPr lang="ru-RU"/>
        </a:p>
      </dgm:t>
    </dgm:pt>
    <dgm:pt modelId="{2064A260-157C-4259-9A0E-4281D3176448}" type="sibTrans" cxnId="{2A406F6E-0CCC-4D33-976E-3E5D20DD2EA7}">
      <dgm:prSet/>
      <dgm:spPr/>
      <dgm:t>
        <a:bodyPr/>
        <a:lstStyle/>
        <a:p>
          <a:endParaRPr lang="ru-RU"/>
        </a:p>
      </dgm:t>
    </dgm:pt>
    <dgm:pt modelId="{DB89B370-F0BC-4EB2-AB5C-A3DF9F0F8E99}" type="pres">
      <dgm:prSet presAssocID="{3C7856BE-CCD1-4A93-9EA4-A4A4C793C479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C0D45B5-B4DD-48A2-88C1-C157E0BF049C}" type="pres">
      <dgm:prSet presAssocID="{EC4841F1-6CCD-48CD-B084-51863F6AD246}" presName="root1" presStyleCnt="0"/>
      <dgm:spPr/>
      <dgm:t>
        <a:bodyPr/>
        <a:lstStyle/>
        <a:p>
          <a:endParaRPr lang="ru-RU"/>
        </a:p>
      </dgm:t>
    </dgm:pt>
    <dgm:pt modelId="{34B733B9-521D-4F54-ADFF-7CB6C11EBB8E}" type="pres">
      <dgm:prSet presAssocID="{EC4841F1-6CCD-48CD-B084-51863F6AD246}" presName="LevelOneTextNode" presStyleLbl="node0" presStyleIdx="0" presStyleCnt="1" custScaleX="63001" custScaleY="83842" custLinFactNeighborX="-30222" custLinFactNeighborY="1350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DCA3A57B-D046-4221-8B2A-89CA3FE0480F}" type="pres">
      <dgm:prSet presAssocID="{EC4841F1-6CCD-48CD-B084-51863F6AD246}" presName="level2hierChild" presStyleCnt="0"/>
      <dgm:spPr/>
      <dgm:t>
        <a:bodyPr/>
        <a:lstStyle/>
        <a:p>
          <a:endParaRPr lang="ru-RU"/>
        </a:p>
      </dgm:t>
    </dgm:pt>
    <dgm:pt modelId="{455A9DB4-DE1C-4D6A-8D06-B3BF57EBD978}" type="pres">
      <dgm:prSet presAssocID="{F5F0A45A-AF00-4F2F-A7DA-2144FE8E9EE9}" presName="conn2-1" presStyleLbl="parChTrans1D2" presStyleIdx="0" presStyleCnt="5"/>
      <dgm:spPr/>
      <dgm:t>
        <a:bodyPr/>
        <a:lstStyle/>
        <a:p>
          <a:endParaRPr lang="ru-RU"/>
        </a:p>
      </dgm:t>
    </dgm:pt>
    <dgm:pt modelId="{F52771A8-E824-4F85-A923-1C0D9D9AEC0F}" type="pres">
      <dgm:prSet presAssocID="{F5F0A45A-AF00-4F2F-A7DA-2144FE8E9EE9}" presName="connTx" presStyleLbl="parChTrans1D2" presStyleIdx="0" presStyleCnt="5"/>
      <dgm:spPr/>
      <dgm:t>
        <a:bodyPr/>
        <a:lstStyle/>
        <a:p>
          <a:endParaRPr lang="ru-RU"/>
        </a:p>
      </dgm:t>
    </dgm:pt>
    <dgm:pt modelId="{47B6E2E3-4D83-46AE-A72E-1668D5686207}" type="pres">
      <dgm:prSet presAssocID="{08482414-AE26-4FF2-80D7-93A47DB1D88F}" presName="root2" presStyleCnt="0"/>
      <dgm:spPr/>
      <dgm:t>
        <a:bodyPr/>
        <a:lstStyle/>
        <a:p>
          <a:endParaRPr lang="ru-RU"/>
        </a:p>
      </dgm:t>
    </dgm:pt>
    <dgm:pt modelId="{261827C3-8418-47AC-B94C-97FB233556EC}" type="pres">
      <dgm:prSet presAssocID="{08482414-AE26-4FF2-80D7-93A47DB1D88F}" presName="LevelTwoTextNode" presStyleLbl="asst1" presStyleIdx="0" presStyleCnt="1" custScaleX="126988" custScaleY="97719" custLinFactX="-2543" custLinFactNeighborX="-100000" custLinFactNeighborY="-39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AC42837-5801-4FEE-8C72-B7FC0E594128}" type="pres">
      <dgm:prSet presAssocID="{08482414-AE26-4FF2-80D7-93A47DB1D88F}" presName="level3hierChild" presStyleCnt="0"/>
      <dgm:spPr/>
      <dgm:t>
        <a:bodyPr/>
        <a:lstStyle/>
        <a:p>
          <a:endParaRPr lang="ru-RU"/>
        </a:p>
      </dgm:t>
    </dgm:pt>
    <dgm:pt modelId="{EF9C93AF-4E86-444E-8D90-620B665EC71B}" type="pres">
      <dgm:prSet presAssocID="{11D2D571-6CEB-40CE-9CC3-21D038621ECF}" presName="conn2-1" presStyleLbl="parChTrans1D2" presStyleIdx="1" presStyleCnt="5"/>
      <dgm:spPr/>
      <dgm:t>
        <a:bodyPr/>
        <a:lstStyle/>
        <a:p>
          <a:endParaRPr lang="ru-RU"/>
        </a:p>
      </dgm:t>
    </dgm:pt>
    <dgm:pt modelId="{61F1046E-FFEA-4B81-B251-A50B0A28052B}" type="pres">
      <dgm:prSet presAssocID="{11D2D571-6CEB-40CE-9CC3-21D038621ECF}" presName="connTx" presStyleLbl="parChTrans1D2" presStyleIdx="1" presStyleCnt="5"/>
      <dgm:spPr/>
      <dgm:t>
        <a:bodyPr/>
        <a:lstStyle/>
        <a:p>
          <a:endParaRPr lang="ru-RU"/>
        </a:p>
      </dgm:t>
    </dgm:pt>
    <dgm:pt modelId="{95694EDB-7485-4ED2-B65E-41EC29AEC203}" type="pres">
      <dgm:prSet presAssocID="{9A47404B-321C-4CED-873E-14C66E707211}" presName="root2" presStyleCnt="0"/>
      <dgm:spPr/>
      <dgm:t>
        <a:bodyPr/>
        <a:lstStyle/>
        <a:p>
          <a:endParaRPr lang="ru-RU"/>
        </a:p>
      </dgm:t>
    </dgm:pt>
    <dgm:pt modelId="{4341F2E1-D1F6-4948-AD87-52F39CCB4586}" type="pres">
      <dgm:prSet presAssocID="{9A47404B-321C-4CED-873E-14C66E707211}" presName="LevelTwoTextNode" presStyleLbl="node2" presStyleIdx="0" presStyleCnt="4" custScaleX="95410" custScaleY="46980" custLinFactNeighborX="29561" custLinFactNeighborY="-4373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3FC8310-E492-4104-9511-A253DA91263E}" type="pres">
      <dgm:prSet presAssocID="{9A47404B-321C-4CED-873E-14C66E707211}" presName="level3hierChild" presStyleCnt="0"/>
      <dgm:spPr/>
      <dgm:t>
        <a:bodyPr/>
        <a:lstStyle/>
        <a:p>
          <a:endParaRPr lang="ru-RU"/>
        </a:p>
      </dgm:t>
    </dgm:pt>
    <dgm:pt modelId="{6DA81971-DD9C-4207-9994-C4512B635E80}" type="pres">
      <dgm:prSet presAssocID="{922E5C3C-AD25-4BE6-B324-15904C318A18}" presName="conn2-1" presStyleLbl="parChTrans1D2" presStyleIdx="2" presStyleCnt="5"/>
      <dgm:spPr/>
      <dgm:t>
        <a:bodyPr/>
        <a:lstStyle/>
        <a:p>
          <a:endParaRPr lang="ru-RU"/>
        </a:p>
      </dgm:t>
    </dgm:pt>
    <dgm:pt modelId="{64E9D7A3-EA9E-422A-A01D-77EF24CA7A61}" type="pres">
      <dgm:prSet presAssocID="{922E5C3C-AD25-4BE6-B324-15904C318A18}" presName="connTx" presStyleLbl="parChTrans1D2" presStyleIdx="2" presStyleCnt="5"/>
      <dgm:spPr/>
      <dgm:t>
        <a:bodyPr/>
        <a:lstStyle/>
        <a:p>
          <a:endParaRPr lang="ru-RU"/>
        </a:p>
      </dgm:t>
    </dgm:pt>
    <dgm:pt modelId="{7116A81F-40FE-4637-8B09-E0050BB08FE4}" type="pres">
      <dgm:prSet presAssocID="{7CDCF76F-3DA5-435A-95EC-15E951225203}" presName="root2" presStyleCnt="0"/>
      <dgm:spPr/>
      <dgm:t>
        <a:bodyPr/>
        <a:lstStyle/>
        <a:p>
          <a:endParaRPr lang="ru-RU"/>
        </a:p>
      </dgm:t>
    </dgm:pt>
    <dgm:pt modelId="{DE8A6EE2-A785-4655-99D4-88F0DA71B16B}" type="pres">
      <dgm:prSet presAssocID="{7CDCF76F-3DA5-435A-95EC-15E951225203}" presName="LevelTwoTextNode" presStyleLbl="node2" presStyleIdx="1" presStyleCnt="4" custScaleX="104833" custScaleY="68872" custLinFactNeighborX="3339" custLinFactNeighborY="-2782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67EF387F-4B45-4206-B570-CD9E8BCB3412}" type="pres">
      <dgm:prSet presAssocID="{7CDCF76F-3DA5-435A-95EC-15E951225203}" presName="level3hierChild" presStyleCnt="0"/>
      <dgm:spPr/>
      <dgm:t>
        <a:bodyPr/>
        <a:lstStyle/>
        <a:p>
          <a:endParaRPr lang="ru-RU"/>
        </a:p>
      </dgm:t>
    </dgm:pt>
    <dgm:pt modelId="{6DD9B79D-214D-4B42-B468-A132886C11AC}" type="pres">
      <dgm:prSet presAssocID="{F3E05A60-5F9F-4DC8-9324-719DF5DD28A1}" presName="conn2-1" presStyleLbl="parChTrans1D2" presStyleIdx="3" presStyleCnt="5"/>
      <dgm:spPr/>
      <dgm:t>
        <a:bodyPr/>
        <a:lstStyle/>
        <a:p>
          <a:endParaRPr lang="ru-RU"/>
        </a:p>
      </dgm:t>
    </dgm:pt>
    <dgm:pt modelId="{E14AD622-C01E-40C0-89D6-A82A32429281}" type="pres">
      <dgm:prSet presAssocID="{F3E05A60-5F9F-4DC8-9324-719DF5DD28A1}" presName="connTx" presStyleLbl="parChTrans1D2" presStyleIdx="3" presStyleCnt="5"/>
      <dgm:spPr/>
      <dgm:t>
        <a:bodyPr/>
        <a:lstStyle/>
        <a:p>
          <a:endParaRPr lang="ru-RU"/>
        </a:p>
      </dgm:t>
    </dgm:pt>
    <dgm:pt modelId="{D97181EF-42E6-4E87-90EE-00D066FEE2C9}" type="pres">
      <dgm:prSet presAssocID="{00806727-E0FD-483C-AC9E-59C29B2D8793}" presName="root2" presStyleCnt="0"/>
      <dgm:spPr/>
      <dgm:t>
        <a:bodyPr/>
        <a:lstStyle/>
        <a:p>
          <a:endParaRPr lang="ru-RU"/>
        </a:p>
      </dgm:t>
    </dgm:pt>
    <dgm:pt modelId="{1FDFA9DE-01DD-4585-9FF1-8ADEA1AB116A}" type="pres">
      <dgm:prSet presAssocID="{00806727-E0FD-483C-AC9E-59C29B2D8793}" presName="LevelTwoTextNode" presStyleLbl="node2" presStyleIdx="2" presStyleCnt="4" custScaleX="124725" custScaleY="45657" custLinFactNeighborX="346" custLinFactNeighborY="5053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295091D-35CB-4796-BD9A-0238A403AB09}" type="pres">
      <dgm:prSet presAssocID="{00806727-E0FD-483C-AC9E-59C29B2D8793}" presName="level3hierChild" presStyleCnt="0"/>
      <dgm:spPr/>
      <dgm:t>
        <a:bodyPr/>
        <a:lstStyle/>
        <a:p>
          <a:endParaRPr lang="ru-RU"/>
        </a:p>
      </dgm:t>
    </dgm:pt>
    <dgm:pt modelId="{14988A7A-B5E3-482E-AF78-DBD22294649B}" type="pres">
      <dgm:prSet presAssocID="{CED67CAA-BA2B-46FC-8172-5776EC76F07E}" presName="conn2-1" presStyleLbl="parChTrans1D2" presStyleIdx="4" presStyleCnt="5"/>
      <dgm:spPr/>
      <dgm:t>
        <a:bodyPr/>
        <a:lstStyle/>
        <a:p>
          <a:endParaRPr lang="ru-RU"/>
        </a:p>
      </dgm:t>
    </dgm:pt>
    <dgm:pt modelId="{4B8239F2-8C24-4ADF-92C7-BFE1FA7EDC27}" type="pres">
      <dgm:prSet presAssocID="{CED67CAA-BA2B-46FC-8172-5776EC76F07E}" presName="connTx" presStyleLbl="parChTrans1D2" presStyleIdx="4" presStyleCnt="5"/>
      <dgm:spPr/>
      <dgm:t>
        <a:bodyPr/>
        <a:lstStyle/>
        <a:p>
          <a:endParaRPr lang="ru-RU"/>
        </a:p>
      </dgm:t>
    </dgm:pt>
    <dgm:pt modelId="{3117479F-69D6-4E2F-95F9-957F207C3E6E}" type="pres">
      <dgm:prSet presAssocID="{E0B54423-6CF0-4DFB-84F3-035D3B7B519A}" presName="root2" presStyleCnt="0"/>
      <dgm:spPr/>
      <dgm:t>
        <a:bodyPr/>
        <a:lstStyle/>
        <a:p>
          <a:endParaRPr lang="ru-RU"/>
        </a:p>
      </dgm:t>
    </dgm:pt>
    <dgm:pt modelId="{5F9C09C5-FBDC-45AA-AD3B-7E53506F1F94}" type="pres">
      <dgm:prSet presAssocID="{E0B54423-6CF0-4DFB-84F3-035D3B7B519A}" presName="LevelTwoTextNode" presStyleLbl="node2" presStyleIdx="3" presStyleCnt="4" custScaleX="95499" custScaleY="52716" custLinFactNeighborX="-96184" custLinFactNeighborY="24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F816C1-EB0E-4B02-A2A5-1EC82A646D5B}" type="pres">
      <dgm:prSet presAssocID="{E0B54423-6CF0-4DFB-84F3-035D3B7B519A}" presName="level3hierChild" presStyleCnt="0"/>
      <dgm:spPr/>
      <dgm:t>
        <a:bodyPr/>
        <a:lstStyle/>
        <a:p>
          <a:endParaRPr lang="ru-RU"/>
        </a:p>
      </dgm:t>
    </dgm:pt>
  </dgm:ptLst>
  <dgm:cxnLst>
    <dgm:cxn modelId="{934A3226-19ED-4824-A4C3-FB69144A1675}" type="presOf" srcId="{7CDCF76F-3DA5-435A-95EC-15E951225203}" destId="{DE8A6EE2-A785-4655-99D4-88F0DA71B16B}" srcOrd="0" destOrd="0" presId="urn:microsoft.com/office/officeart/2005/8/layout/hierarchy2"/>
    <dgm:cxn modelId="{730B90F3-5C81-489A-B357-ADE8F87884C0}" type="presOf" srcId="{11D2D571-6CEB-40CE-9CC3-21D038621ECF}" destId="{61F1046E-FFEA-4B81-B251-A50B0A28052B}" srcOrd="1" destOrd="0" presId="urn:microsoft.com/office/officeart/2005/8/layout/hierarchy2"/>
    <dgm:cxn modelId="{48536FF8-BD36-4D78-AC74-8FE8264BAFA9}" srcId="{EC4841F1-6CCD-48CD-B084-51863F6AD246}" destId="{00806727-E0FD-483C-AC9E-59C29B2D8793}" srcOrd="3" destOrd="0" parTransId="{F3E05A60-5F9F-4DC8-9324-719DF5DD28A1}" sibTransId="{575DC49C-F2CC-4FE0-B484-5C700E1E45DC}"/>
    <dgm:cxn modelId="{704F985A-C672-4021-903D-8E81D1FFD7BD}" srcId="{EC4841F1-6CCD-48CD-B084-51863F6AD246}" destId="{9A47404B-321C-4CED-873E-14C66E707211}" srcOrd="1" destOrd="0" parTransId="{11D2D571-6CEB-40CE-9CC3-21D038621ECF}" sibTransId="{829DF890-D9DD-4996-A037-7EC3100F068A}"/>
    <dgm:cxn modelId="{E3B15F32-950E-4DA4-ADA3-F2EB1129EF03}" type="presOf" srcId="{11D2D571-6CEB-40CE-9CC3-21D038621ECF}" destId="{EF9C93AF-4E86-444E-8D90-620B665EC71B}" srcOrd="0" destOrd="0" presId="urn:microsoft.com/office/officeart/2005/8/layout/hierarchy2"/>
    <dgm:cxn modelId="{5C38FC91-DD60-4493-85D6-93F775E2607E}" type="presOf" srcId="{CED67CAA-BA2B-46FC-8172-5776EC76F07E}" destId="{14988A7A-B5E3-482E-AF78-DBD22294649B}" srcOrd="0" destOrd="0" presId="urn:microsoft.com/office/officeart/2005/8/layout/hierarchy2"/>
    <dgm:cxn modelId="{BCEE8B1D-2F88-4762-8875-31FAEDE5BEBA}" type="presOf" srcId="{922E5C3C-AD25-4BE6-B324-15904C318A18}" destId="{64E9D7A3-EA9E-422A-A01D-77EF24CA7A61}" srcOrd="1" destOrd="0" presId="urn:microsoft.com/office/officeart/2005/8/layout/hierarchy2"/>
    <dgm:cxn modelId="{18B5DD11-954A-4F06-8914-530AE19DE911}" type="presOf" srcId="{9A47404B-321C-4CED-873E-14C66E707211}" destId="{4341F2E1-D1F6-4948-AD87-52F39CCB4586}" srcOrd="0" destOrd="0" presId="urn:microsoft.com/office/officeart/2005/8/layout/hierarchy2"/>
    <dgm:cxn modelId="{7B145AFF-A8E4-40C1-9B2C-87DD6523EFEA}" srcId="{EC4841F1-6CCD-48CD-B084-51863F6AD246}" destId="{7CDCF76F-3DA5-435A-95EC-15E951225203}" srcOrd="2" destOrd="0" parTransId="{922E5C3C-AD25-4BE6-B324-15904C318A18}" sibTransId="{86C64355-527A-4720-BCAA-24C9F4937FBA}"/>
    <dgm:cxn modelId="{A0400B65-75BB-43A7-8406-9098F6E88158}" type="presOf" srcId="{F3E05A60-5F9F-4DC8-9324-719DF5DD28A1}" destId="{6DD9B79D-214D-4B42-B468-A132886C11AC}" srcOrd="0" destOrd="0" presId="urn:microsoft.com/office/officeart/2005/8/layout/hierarchy2"/>
    <dgm:cxn modelId="{62C2AFA1-E522-42EB-B77A-A30D0227CC02}" type="presOf" srcId="{08482414-AE26-4FF2-80D7-93A47DB1D88F}" destId="{261827C3-8418-47AC-B94C-97FB233556EC}" srcOrd="0" destOrd="0" presId="urn:microsoft.com/office/officeart/2005/8/layout/hierarchy2"/>
    <dgm:cxn modelId="{9CE1F677-3395-44FA-A7A3-CC7E1C78EBE8}" type="presOf" srcId="{EC4841F1-6CCD-48CD-B084-51863F6AD246}" destId="{34B733B9-521D-4F54-ADFF-7CB6C11EBB8E}" srcOrd="0" destOrd="0" presId="urn:microsoft.com/office/officeart/2005/8/layout/hierarchy2"/>
    <dgm:cxn modelId="{7E6C66EF-FE1A-4BEC-A7FB-8D5F18ECEA6F}" type="presOf" srcId="{F3E05A60-5F9F-4DC8-9324-719DF5DD28A1}" destId="{E14AD622-C01E-40C0-89D6-A82A32429281}" srcOrd="1" destOrd="0" presId="urn:microsoft.com/office/officeart/2005/8/layout/hierarchy2"/>
    <dgm:cxn modelId="{27D70DC8-A4A2-4207-A6C3-9E4484FA0941}" type="presOf" srcId="{F5F0A45A-AF00-4F2F-A7DA-2144FE8E9EE9}" destId="{455A9DB4-DE1C-4D6A-8D06-B3BF57EBD978}" srcOrd="0" destOrd="0" presId="urn:microsoft.com/office/officeart/2005/8/layout/hierarchy2"/>
    <dgm:cxn modelId="{CB4A85E2-CBEC-4AED-B3A1-52D5C4682755}" type="presOf" srcId="{CED67CAA-BA2B-46FC-8172-5776EC76F07E}" destId="{4B8239F2-8C24-4ADF-92C7-BFE1FA7EDC27}" srcOrd="1" destOrd="0" presId="urn:microsoft.com/office/officeart/2005/8/layout/hierarchy2"/>
    <dgm:cxn modelId="{C7DD0462-AC86-47CB-95E6-F94D3BC9D939}" type="presOf" srcId="{E0B54423-6CF0-4DFB-84F3-035D3B7B519A}" destId="{5F9C09C5-FBDC-45AA-AD3B-7E53506F1F94}" srcOrd="0" destOrd="0" presId="urn:microsoft.com/office/officeart/2005/8/layout/hierarchy2"/>
    <dgm:cxn modelId="{03750DB2-C85E-440E-8AEE-16F83ED09F71}" type="presOf" srcId="{F5F0A45A-AF00-4F2F-A7DA-2144FE8E9EE9}" destId="{F52771A8-E824-4F85-A923-1C0D9D9AEC0F}" srcOrd="1" destOrd="0" presId="urn:microsoft.com/office/officeart/2005/8/layout/hierarchy2"/>
    <dgm:cxn modelId="{2A406F6E-0CCC-4D33-976E-3E5D20DD2EA7}" srcId="{EC4841F1-6CCD-48CD-B084-51863F6AD246}" destId="{E0B54423-6CF0-4DFB-84F3-035D3B7B519A}" srcOrd="4" destOrd="0" parTransId="{CED67CAA-BA2B-46FC-8172-5776EC76F07E}" sibTransId="{2064A260-157C-4259-9A0E-4281D3176448}"/>
    <dgm:cxn modelId="{2B3A2BE3-FFBA-4DA1-8C0D-A0ACBA169632}" type="presOf" srcId="{922E5C3C-AD25-4BE6-B324-15904C318A18}" destId="{6DA81971-DD9C-4207-9994-C4512B635E80}" srcOrd="0" destOrd="0" presId="urn:microsoft.com/office/officeart/2005/8/layout/hierarchy2"/>
    <dgm:cxn modelId="{652F7ED9-9B99-40DC-8422-956C44704AC0}" srcId="{3C7856BE-CCD1-4A93-9EA4-A4A4C793C479}" destId="{EC4841F1-6CCD-48CD-B084-51863F6AD246}" srcOrd="0" destOrd="0" parTransId="{B4A84EA7-80CA-4F0A-BA09-A66DC5DC9CA0}" sibTransId="{F845C336-9EE1-4588-8D1E-02B7F0116A64}"/>
    <dgm:cxn modelId="{98CE252C-4093-4799-B208-6B435009C900}" type="presOf" srcId="{3C7856BE-CCD1-4A93-9EA4-A4A4C793C479}" destId="{DB89B370-F0BC-4EB2-AB5C-A3DF9F0F8E99}" srcOrd="0" destOrd="0" presId="urn:microsoft.com/office/officeart/2005/8/layout/hierarchy2"/>
    <dgm:cxn modelId="{516D7C04-6832-44B3-8630-1771DD14A9F0}" srcId="{EC4841F1-6CCD-48CD-B084-51863F6AD246}" destId="{08482414-AE26-4FF2-80D7-93A47DB1D88F}" srcOrd="0" destOrd="0" parTransId="{F5F0A45A-AF00-4F2F-A7DA-2144FE8E9EE9}" sibTransId="{B2374EC9-02EE-4E40-A973-CE3D80DE015B}"/>
    <dgm:cxn modelId="{79127189-357D-4693-BBF2-F6B52DCD53C9}" type="presOf" srcId="{00806727-E0FD-483C-AC9E-59C29B2D8793}" destId="{1FDFA9DE-01DD-4585-9FF1-8ADEA1AB116A}" srcOrd="0" destOrd="0" presId="urn:microsoft.com/office/officeart/2005/8/layout/hierarchy2"/>
    <dgm:cxn modelId="{23DC4B3D-147A-4A3F-B160-9F3EF11925C0}" type="presParOf" srcId="{DB89B370-F0BC-4EB2-AB5C-A3DF9F0F8E99}" destId="{AC0D45B5-B4DD-48A2-88C1-C157E0BF049C}" srcOrd="0" destOrd="0" presId="urn:microsoft.com/office/officeart/2005/8/layout/hierarchy2"/>
    <dgm:cxn modelId="{78D23D00-BC91-4231-A55A-85B2F42FDE29}" type="presParOf" srcId="{AC0D45B5-B4DD-48A2-88C1-C157E0BF049C}" destId="{34B733B9-521D-4F54-ADFF-7CB6C11EBB8E}" srcOrd="0" destOrd="0" presId="urn:microsoft.com/office/officeart/2005/8/layout/hierarchy2"/>
    <dgm:cxn modelId="{82C28D8D-4C1C-44DE-91D2-228B1F4AC2BB}" type="presParOf" srcId="{AC0D45B5-B4DD-48A2-88C1-C157E0BF049C}" destId="{DCA3A57B-D046-4221-8B2A-89CA3FE0480F}" srcOrd="1" destOrd="0" presId="urn:microsoft.com/office/officeart/2005/8/layout/hierarchy2"/>
    <dgm:cxn modelId="{19861E95-7317-435F-8D41-96A1712097D6}" type="presParOf" srcId="{DCA3A57B-D046-4221-8B2A-89CA3FE0480F}" destId="{455A9DB4-DE1C-4D6A-8D06-B3BF57EBD978}" srcOrd="0" destOrd="0" presId="urn:microsoft.com/office/officeart/2005/8/layout/hierarchy2"/>
    <dgm:cxn modelId="{1BB9919A-C0A8-4864-8C6C-4157AA3B7534}" type="presParOf" srcId="{455A9DB4-DE1C-4D6A-8D06-B3BF57EBD978}" destId="{F52771A8-E824-4F85-A923-1C0D9D9AEC0F}" srcOrd="0" destOrd="0" presId="urn:microsoft.com/office/officeart/2005/8/layout/hierarchy2"/>
    <dgm:cxn modelId="{B8103E37-A176-49C3-9DA5-7A3F5E123A0B}" type="presParOf" srcId="{DCA3A57B-D046-4221-8B2A-89CA3FE0480F}" destId="{47B6E2E3-4D83-46AE-A72E-1668D5686207}" srcOrd="1" destOrd="0" presId="urn:microsoft.com/office/officeart/2005/8/layout/hierarchy2"/>
    <dgm:cxn modelId="{186C069A-298E-4A45-B460-1A79925074F8}" type="presParOf" srcId="{47B6E2E3-4D83-46AE-A72E-1668D5686207}" destId="{261827C3-8418-47AC-B94C-97FB233556EC}" srcOrd="0" destOrd="0" presId="urn:microsoft.com/office/officeart/2005/8/layout/hierarchy2"/>
    <dgm:cxn modelId="{5E2896AD-D9FC-4719-80F9-EFE9694093AF}" type="presParOf" srcId="{47B6E2E3-4D83-46AE-A72E-1668D5686207}" destId="{6AC42837-5801-4FEE-8C72-B7FC0E594128}" srcOrd="1" destOrd="0" presId="urn:microsoft.com/office/officeart/2005/8/layout/hierarchy2"/>
    <dgm:cxn modelId="{3C40A018-8DA1-47A6-AFB7-EBB4EE907ED4}" type="presParOf" srcId="{DCA3A57B-D046-4221-8B2A-89CA3FE0480F}" destId="{EF9C93AF-4E86-444E-8D90-620B665EC71B}" srcOrd="2" destOrd="0" presId="urn:microsoft.com/office/officeart/2005/8/layout/hierarchy2"/>
    <dgm:cxn modelId="{3314DFBC-906D-46CF-AEC7-2C3FE4B149DC}" type="presParOf" srcId="{EF9C93AF-4E86-444E-8D90-620B665EC71B}" destId="{61F1046E-FFEA-4B81-B251-A50B0A28052B}" srcOrd="0" destOrd="0" presId="urn:microsoft.com/office/officeart/2005/8/layout/hierarchy2"/>
    <dgm:cxn modelId="{5543877B-E66A-40CA-BBCE-F652D8D3D321}" type="presParOf" srcId="{DCA3A57B-D046-4221-8B2A-89CA3FE0480F}" destId="{95694EDB-7485-4ED2-B65E-41EC29AEC203}" srcOrd="3" destOrd="0" presId="urn:microsoft.com/office/officeart/2005/8/layout/hierarchy2"/>
    <dgm:cxn modelId="{58ED0724-63AE-4950-8D13-AD7B3D14E66B}" type="presParOf" srcId="{95694EDB-7485-4ED2-B65E-41EC29AEC203}" destId="{4341F2E1-D1F6-4948-AD87-52F39CCB4586}" srcOrd="0" destOrd="0" presId="urn:microsoft.com/office/officeart/2005/8/layout/hierarchy2"/>
    <dgm:cxn modelId="{EE33C05E-2374-4B77-A58A-2EAC2FF90DAB}" type="presParOf" srcId="{95694EDB-7485-4ED2-B65E-41EC29AEC203}" destId="{43FC8310-E492-4104-9511-A253DA91263E}" srcOrd="1" destOrd="0" presId="urn:microsoft.com/office/officeart/2005/8/layout/hierarchy2"/>
    <dgm:cxn modelId="{4779A200-35C8-4C48-A22B-8EC5E230C23A}" type="presParOf" srcId="{DCA3A57B-D046-4221-8B2A-89CA3FE0480F}" destId="{6DA81971-DD9C-4207-9994-C4512B635E80}" srcOrd="4" destOrd="0" presId="urn:microsoft.com/office/officeart/2005/8/layout/hierarchy2"/>
    <dgm:cxn modelId="{A285E466-BECD-4F28-87C8-BD20AB91A2C3}" type="presParOf" srcId="{6DA81971-DD9C-4207-9994-C4512B635E80}" destId="{64E9D7A3-EA9E-422A-A01D-77EF24CA7A61}" srcOrd="0" destOrd="0" presId="urn:microsoft.com/office/officeart/2005/8/layout/hierarchy2"/>
    <dgm:cxn modelId="{2A3BCE0C-A27C-43FB-97C5-FD2270B82ACC}" type="presParOf" srcId="{DCA3A57B-D046-4221-8B2A-89CA3FE0480F}" destId="{7116A81F-40FE-4637-8B09-E0050BB08FE4}" srcOrd="5" destOrd="0" presId="urn:microsoft.com/office/officeart/2005/8/layout/hierarchy2"/>
    <dgm:cxn modelId="{CA1A4C1A-D5F4-43AB-B8F3-13BB41B68B8E}" type="presParOf" srcId="{7116A81F-40FE-4637-8B09-E0050BB08FE4}" destId="{DE8A6EE2-A785-4655-99D4-88F0DA71B16B}" srcOrd="0" destOrd="0" presId="urn:microsoft.com/office/officeart/2005/8/layout/hierarchy2"/>
    <dgm:cxn modelId="{9F6C8914-5D6E-40D4-B672-E2921E75DD2B}" type="presParOf" srcId="{7116A81F-40FE-4637-8B09-E0050BB08FE4}" destId="{67EF387F-4B45-4206-B570-CD9E8BCB3412}" srcOrd="1" destOrd="0" presId="urn:microsoft.com/office/officeart/2005/8/layout/hierarchy2"/>
    <dgm:cxn modelId="{DF4FEB12-FCCB-499D-92FD-5BD4B4E53E66}" type="presParOf" srcId="{DCA3A57B-D046-4221-8B2A-89CA3FE0480F}" destId="{6DD9B79D-214D-4B42-B468-A132886C11AC}" srcOrd="6" destOrd="0" presId="urn:microsoft.com/office/officeart/2005/8/layout/hierarchy2"/>
    <dgm:cxn modelId="{6B7C786A-B640-4E33-9AFF-D52B0C3081BB}" type="presParOf" srcId="{6DD9B79D-214D-4B42-B468-A132886C11AC}" destId="{E14AD622-C01E-40C0-89D6-A82A32429281}" srcOrd="0" destOrd="0" presId="urn:microsoft.com/office/officeart/2005/8/layout/hierarchy2"/>
    <dgm:cxn modelId="{0D78C1DE-210B-4D41-9BC0-04DD0008AB69}" type="presParOf" srcId="{DCA3A57B-D046-4221-8B2A-89CA3FE0480F}" destId="{D97181EF-42E6-4E87-90EE-00D066FEE2C9}" srcOrd="7" destOrd="0" presId="urn:microsoft.com/office/officeart/2005/8/layout/hierarchy2"/>
    <dgm:cxn modelId="{8502A553-2AED-41D2-880F-BCF5D948F164}" type="presParOf" srcId="{D97181EF-42E6-4E87-90EE-00D066FEE2C9}" destId="{1FDFA9DE-01DD-4585-9FF1-8ADEA1AB116A}" srcOrd="0" destOrd="0" presId="urn:microsoft.com/office/officeart/2005/8/layout/hierarchy2"/>
    <dgm:cxn modelId="{C95BC96F-5992-4D2F-8403-5EB697585DAB}" type="presParOf" srcId="{D97181EF-42E6-4E87-90EE-00D066FEE2C9}" destId="{3295091D-35CB-4796-BD9A-0238A403AB09}" srcOrd="1" destOrd="0" presId="urn:microsoft.com/office/officeart/2005/8/layout/hierarchy2"/>
    <dgm:cxn modelId="{E09A8C6F-B950-4892-B8EE-3C56DF7E4539}" type="presParOf" srcId="{DCA3A57B-D046-4221-8B2A-89CA3FE0480F}" destId="{14988A7A-B5E3-482E-AF78-DBD22294649B}" srcOrd="8" destOrd="0" presId="urn:microsoft.com/office/officeart/2005/8/layout/hierarchy2"/>
    <dgm:cxn modelId="{07310B9C-7CA1-40D0-AEE6-1FDCF8F0CAC8}" type="presParOf" srcId="{14988A7A-B5E3-482E-AF78-DBD22294649B}" destId="{4B8239F2-8C24-4ADF-92C7-BFE1FA7EDC27}" srcOrd="0" destOrd="0" presId="urn:microsoft.com/office/officeart/2005/8/layout/hierarchy2"/>
    <dgm:cxn modelId="{0606BDB4-26DB-4AF0-A234-F2F2B8E1AE66}" type="presParOf" srcId="{DCA3A57B-D046-4221-8B2A-89CA3FE0480F}" destId="{3117479F-69D6-4E2F-95F9-957F207C3E6E}" srcOrd="9" destOrd="0" presId="urn:microsoft.com/office/officeart/2005/8/layout/hierarchy2"/>
    <dgm:cxn modelId="{7B4D28FC-7E4D-4AEE-A508-464B00BEF073}" type="presParOf" srcId="{3117479F-69D6-4E2F-95F9-957F207C3E6E}" destId="{5F9C09C5-FBDC-45AA-AD3B-7E53506F1F94}" srcOrd="0" destOrd="0" presId="urn:microsoft.com/office/officeart/2005/8/layout/hierarchy2"/>
    <dgm:cxn modelId="{4CB96C56-ADD7-4D85-A816-F93499CE5594}" type="presParOf" srcId="{3117479F-69D6-4E2F-95F9-957F207C3E6E}" destId="{70F816C1-EB0E-4B02-A2A5-1EC82A646D5B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9C726E9-3CD2-4476-B2FC-C2C9D57A4676}" type="doc">
      <dgm:prSet loTypeId="urn:microsoft.com/office/officeart/2005/8/layout/radial4" loCatId="relationship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D0CCF50B-EFE0-4B42-9C6F-38DC7E629C31}">
      <dgm:prSet phldrT="[Текст]" custT="1"/>
      <dgm:spPr/>
      <dgm:t>
        <a:bodyPr/>
        <a:lstStyle/>
        <a:p>
          <a:r>
            <a:rPr lang="uz-Cyrl-UZ" sz="18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людей</a:t>
          </a:r>
        </a:p>
        <a:p>
          <a:r>
            <a:rPr lang="uz-Cyrl-U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были на интервью</a:t>
          </a:r>
          <a:endParaRPr lang="ru-RU" dirty="0">
            <a:solidFill>
              <a:schemeClr val="tx1"/>
            </a:solidFill>
          </a:endParaRPr>
        </a:p>
      </dgm:t>
    </dgm:pt>
    <dgm:pt modelId="{71879CAC-6A2F-4293-B2F0-6F8EA8AFE3BF}" type="parTrans" cxnId="{959FF719-05A8-4711-99BE-31ACD51CCA6F}">
      <dgm:prSet/>
      <dgm:spPr/>
      <dgm:t>
        <a:bodyPr/>
        <a:lstStyle/>
        <a:p>
          <a:endParaRPr lang="ru-RU"/>
        </a:p>
      </dgm:t>
    </dgm:pt>
    <dgm:pt modelId="{4F42BBB5-8631-4DEF-9980-F059316F6C1A}" type="sibTrans" cxnId="{959FF719-05A8-4711-99BE-31ACD51CCA6F}">
      <dgm:prSet/>
      <dgm:spPr/>
      <dgm:t>
        <a:bodyPr/>
        <a:lstStyle/>
        <a:p>
          <a:endParaRPr lang="ru-RU"/>
        </a:p>
      </dgm:t>
    </dgm:pt>
    <dgm:pt modelId="{1AD49B1E-B1D6-4FCD-9272-56CB147EC22F}">
      <dgm:prSet phldrT="[Текст]" custT="1"/>
      <dgm:spPr/>
      <dgm:t>
        <a:bodyPr/>
        <a:lstStyle/>
        <a:p>
          <a:r>
            <a:rPr lang="uz-Cyrl-U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Некоторые проявили положительное отношение</a:t>
          </a:r>
          <a:endParaRPr lang="ru-RU" dirty="0">
            <a:solidFill>
              <a:schemeClr val="tx1"/>
            </a:solidFill>
          </a:endParaRPr>
        </a:p>
      </dgm:t>
    </dgm:pt>
    <dgm:pt modelId="{4EB15C18-4330-4B21-A9A9-0672A2451C5A}" type="parTrans" cxnId="{B3C78572-5DD4-4471-ABB6-40967975E2E6}">
      <dgm:prSet/>
      <dgm:spPr/>
      <dgm:t>
        <a:bodyPr/>
        <a:lstStyle/>
        <a:p>
          <a:endParaRPr lang="ru-RU"/>
        </a:p>
      </dgm:t>
    </dgm:pt>
    <dgm:pt modelId="{05CF3133-A06C-4BDA-BEE7-242DE33A596F}" type="sibTrans" cxnId="{B3C78572-5DD4-4471-ABB6-40967975E2E6}">
      <dgm:prSet/>
      <dgm:spPr/>
      <dgm:t>
        <a:bodyPr/>
        <a:lstStyle/>
        <a:p>
          <a:endParaRPr lang="ru-RU"/>
        </a:p>
      </dgm:t>
    </dgm:pt>
    <dgm:pt modelId="{B00D8FA3-526F-42FA-ADFC-181820E54E38}">
      <dgm:prSet phldrT="[Текст]" custT="1"/>
      <dgm:spPr/>
      <dgm:t>
        <a:bodyPr/>
        <a:lstStyle/>
        <a:p>
          <a:pPr marL="0" marR="0" indent="0" algn="just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Были  открыты к общению</a:t>
          </a:r>
          <a:endParaRPr lang="ru-RU" sz="18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dirty="0"/>
        </a:p>
      </dgm:t>
    </dgm:pt>
    <dgm:pt modelId="{B5FADD8F-C235-4877-B4F9-57ECBB38F9C6}" type="parTrans" cxnId="{AD51E80A-2CE0-4357-AEB9-89845758AF74}">
      <dgm:prSet/>
      <dgm:spPr/>
      <dgm:t>
        <a:bodyPr/>
        <a:lstStyle/>
        <a:p>
          <a:endParaRPr lang="ru-RU"/>
        </a:p>
      </dgm:t>
    </dgm:pt>
    <dgm:pt modelId="{B851C8AB-C24C-48FF-AC79-2B54B67DC787}" type="sibTrans" cxnId="{AD51E80A-2CE0-4357-AEB9-89845758AF74}">
      <dgm:prSet/>
      <dgm:spPr/>
      <dgm:t>
        <a:bodyPr/>
        <a:lstStyle/>
        <a:p>
          <a:endParaRPr lang="ru-RU"/>
        </a:p>
      </dgm:t>
    </dgm:pt>
    <dgm:pt modelId="{F7A93970-7B86-4344-8A1F-F54E7A172B4C}">
      <dgm:prSet phldrT="[Текст]" custT="1"/>
      <dgm:spPr/>
      <dgm:t>
        <a:bodyPr/>
        <a:lstStyle/>
        <a:p>
          <a:r>
            <a:rPr lang="uz-Cyrl-UZ" sz="18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двое отказались от интервью </a:t>
          </a:r>
          <a:endParaRPr lang="ru-RU" dirty="0">
            <a:solidFill>
              <a:schemeClr val="tx1"/>
            </a:solidFill>
          </a:endParaRPr>
        </a:p>
      </dgm:t>
    </dgm:pt>
    <dgm:pt modelId="{165B861B-21F7-431C-A400-56C92C33EF00}" type="parTrans" cxnId="{49AEF17F-87D7-4B83-A689-7D9D313497DA}">
      <dgm:prSet/>
      <dgm:spPr/>
      <dgm:t>
        <a:bodyPr/>
        <a:lstStyle/>
        <a:p>
          <a:endParaRPr lang="ru-RU"/>
        </a:p>
      </dgm:t>
    </dgm:pt>
    <dgm:pt modelId="{A0B0B94F-44B1-4212-B03B-690335FFEAF1}" type="sibTrans" cxnId="{49AEF17F-87D7-4B83-A689-7D9D313497DA}">
      <dgm:prSet/>
      <dgm:spPr/>
      <dgm:t>
        <a:bodyPr/>
        <a:lstStyle/>
        <a:p>
          <a:endParaRPr lang="ru-RU"/>
        </a:p>
      </dgm:t>
    </dgm:pt>
    <dgm:pt modelId="{3C4251EA-C7A1-456F-8906-4496E17B20E2}" type="pres">
      <dgm:prSet presAssocID="{E9C726E9-3CD2-4476-B2FC-C2C9D57A4676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17113F6B-FB24-4D8E-B583-21FE57988D08}" type="pres">
      <dgm:prSet presAssocID="{D0CCF50B-EFE0-4B42-9C6F-38DC7E629C31}" presName="centerShape" presStyleLbl="node0" presStyleIdx="0" presStyleCnt="1" custLinFactNeighborX="-876" custLinFactNeighborY="-46857"/>
      <dgm:spPr/>
      <dgm:t>
        <a:bodyPr/>
        <a:lstStyle/>
        <a:p>
          <a:endParaRPr lang="ru-RU"/>
        </a:p>
      </dgm:t>
    </dgm:pt>
    <dgm:pt modelId="{97A00C6F-76CB-459D-A44C-79D46D4018B4}" type="pres">
      <dgm:prSet presAssocID="{4EB15C18-4330-4B21-A9A9-0672A2451C5A}" presName="parTrans" presStyleLbl="bgSibTrans2D1" presStyleIdx="0" presStyleCnt="3" custAng="160149" custFlipVert="1" custFlipHor="1" custScaleX="42801" custScaleY="91843" custLinFactNeighborX="26826" custLinFactNeighborY="-67906"/>
      <dgm:spPr/>
      <dgm:t>
        <a:bodyPr/>
        <a:lstStyle/>
        <a:p>
          <a:endParaRPr lang="ru-RU"/>
        </a:p>
      </dgm:t>
    </dgm:pt>
    <dgm:pt modelId="{E35DABC7-DABB-4613-92A3-BF6C2C87E1EA}" type="pres">
      <dgm:prSet presAssocID="{1AD49B1E-B1D6-4FCD-9272-56CB147EC22F}" presName="node" presStyleLbl="node1" presStyleIdx="0" presStyleCnt="3" custRadScaleRad="101270" custRadScaleInc="-146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71EC00-5459-44D9-A3AE-EFEACD6F5379}" type="pres">
      <dgm:prSet presAssocID="{B5FADD8F-C235-4877-B4F9-57ECBB38F9C6}" presName="parTrans" presStyleLbl="bgSibTrans2D1" presStyleIdx="1" presStyleCnt="3" custAng="10834259" custScaleX="58100" custScaleY="114261" custLinFactNeighborX="1782" custLinFactNeighborY="-66627"/>
      <dgm:spPr/>
      <dgm:t>
        <a:bodyPr/>
        <a:lstStyle/>
        <a:p>
          <a:endParaRPr lang="ru-RU"/>
        </a:p>
      </dgm:t>
    </dgm:pt>
    <dgm:pt modelId="{EB3AAB7B-5721-4972-9DF7-AE9BC3DB80B2}" type="pres">
      <dgm:prSet presAssocID="{B00D8FA3-526F-42FA-ADFC-181820E54E38}" presName="node" presStyleLbl="node1" presStyleIdx="1" presStyleCnt="3" custScaleX="99788" custScaleY="83400" custRadScaleRad="1190" custRadScaleInc="-763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0D8C6CE-D1FD-4C89-B918-D9AF762CA388}" type="pres">
      <dgm:prSet presAssocID="{165B861B-21F7-431C-A400-56C92C33EF00}" presName="parTrans" presStyleLbl="bgSibTrans2D1" presStyleIdx="2" presStyleCnt="3" custAng="18936411" custFlipHor="1" custScaleX="37084" custScaleY="72702" custLinFactNeighborX="-26683" custLinFactNeighborY="-72926"/>
      <dgm:spPr/>
      <dgm:t>
        <a:bodyPr/>
        <a:lstStyle/>
        <a:p>
          <a:endParaRPr lang="ru-RU"/>
        </a:p>
      </dgm:t>
    </dgm:pt>
    <dgm:pt modelId="{5E1A7442-FAF6-40BE-A799-9F99F59024CF}" type="pres">
      <dgm:prSet presAssocID="{F7A93970-7B86-4344-8A1F-F54E7A172B4C}" presName="node" presStyleLbl="node1" presStyleIdx="2" presStyleCnt="3" custScaleX="89621" custScaleY="116069" custRadScaleRad="103030" custRadScaleInc="82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486896F-39E9-49CE-BE86-9CA5391EFE0D}" type="presOf" srcId="{D0CCF50B-EFE0-4B42-9C6F-38DC7E629C31}" destId="{17113F6B-FB24-4D8E-B583-21FE57988D08}" srcOrd="0" destOrd="0" presId="urn:microsoft.com/office/officeart/2005/8/layout/radial4"/>
    <dgm:cxn modelId="{3CB0B3E1-17C7-467D-89BE-E90FD553A5F2}" type="presOf" srcId="{4EB15C18-4330-4B21-A9A9-0672A2451C5A}" destId="{97A00C6F-76CB-459D-A44C-79D46D4018B4}" srcOrd="0" destOrd="0" presId="urn:microsoft.com/office/officeart/2005/8/layout/radial4"/>
    <dgm:cxn modelId="{959FF719-05A8-4711-99BE-31ACD51CCA6F}" srcId="{E9C726E9-3CD2-4476-B2FC-C2C9D57A4676}" destId="{D0CCF50B-EFE0-4B42-9C6F-38DC7E629C31}" srcOrd="0" destOrd="0" parTransId="{71879CAC-6A2F-4293-B2F0-6F8EA8AFE3BF}" sibTransId="{4F42BBB5-8631-4DEF-9980-F059316F6C1A}"/>
    <dgm:cxn modelId="{D828482C-06C3-4425-8BA1-369E89C3C962}" type="presOf" srcId="{165B861B-21F7-431C-A400-56C92C33EF00}" destId="{F0D8C6CE-D1FD-4C89-B918-D9AF762CA388}" srcOrd="0" destOrd="0" presId="urn:microsoft.com/office/officeart/2005/8/layout/radial4"/>
    <dgm:cxn modelId="{3F8F6669-51CE-498D-940F-3E58BA0B4F15}" type="presOf" srcId="{B5FADD8F-C235-4877-B4F9-57ECBB38F9C6}" destId="{8371EC00-5459-44D9-A3AE-EFEACD6F5379}" srcOrd="0" destOrd="0" presId="urn:microsoft.com/office/officeart/2005/8/layout/radial4"/>
    <dgm:cxn modelId="{36D7F348-A221-433F-ADED-21D2A1777444}" type="presOf" srcId="{B00D8FA3-526F-42FA-ADFC-181820E54E38}" destId="{EB3AAB7B-5721-4972-9DF7-AE9BC3DB80B2}" srcOrd="0" destOrd="0" presId="urn:microsoft.com/office/officeart/2005/8/layout/radial4"/>
    <dgm:cxn modelId="{49AEF17F-87D7-4B83-A689-7D9D313497DA}" srcId="{D0CCF50B-EFE0-4B42-9C6F-38DC7E629C31}" destId="{F7A93970-7B86-4344-8A1F-F54E7A172B4C}" srcOrd="2" destOrd="0" parTransId="{165B861B-21F7-431C-A400-56C92C33EF00}" sibTransId="{A0B0B94F-44B1-4212-B03B-690335FFEAF1}"/>
    <dgm:cxn modelId="{A8271358-770C-4A20-896D-21873505A4CD}" type="presOf" srcId="{E9C726E9-3CD2-4476-B2FC-C2C9D57A4676}" destId="{3C4251EA-C7A1-456F-8906-4496E17B20E2}" srcOrd="0" destOrd="0" presId="urn:microsoft.com/office/officeart/2005/8/layout/radial4"/>
    <dgm:cxn modelId="{A2AA48E1-9C69-4466-A011-75203C5BE862}" type="presOf" srcId="{F7A93970-7B86-4344-8A1F-F54E7A172B4C}" destId="{5E1A7442-FAF6-40BE-A799-9F99F59024CF}" srcOrd="0" destOrd="0" presId="urn:microsoft.com/office/officeart/2005/8/layout/radial4"/>
    <dgm:cxn modelId="{B3C78572-5DD4-4471-ABB6-40967975E2E6}" srcId="{D0CCF50B-EFE0-4B42-9C6F-38DC7E629C31}" destId="{1AD49B1E-B1D6-4FCD-9272-56CB147EC22F}" srcOrd="0" destOrd="0" parTransId="{4EB15C18-4330-4B21-A9A9-0672A2451C5A}" sibTransId="{05CF3133-A06C-4BDA-BEE7-242DE33A596F}"/>
    <dgm:cxn modelId="{AD51E80A-2CE0-4357-AEB9-89845758AF74}" srcId="{D0CCF50B-EFE0-4B42-9C6F-38DC7E629C31}" destId="{B00D8FA3-526F-42FA-ADFC-181820E54E38}" srcOrd="1" destOrd="0" parTransId="{B5FADD8F-C235-4877-B4F9-57ECBB38F9C6}" sibTransId="{B851C8AB-C24C-48FF-AC79-2B54B67DC787}"/>
    <dgm:cxn modelId="{731A6369-2CBB-4194-B69C-9F1C559AF28F}" type="presOf" srcId="{1AD49B1E-B1D6-4FCD-9272-56CB147EC22F}" destId="{E35DABC7-DABB-4613-92A3-BF6C2C87E1EA}" srcOrd="0" destOrd="0" presId="urn:microsoft.com/office/officeart/2005/8/layout/radial4"/>
    <dgm:cxn modelId="{A8EB857B-FFE2-4D19-8984-AF654D964660}" type="presParOf" srcId="{3C4251EA-C7A1-456F-8906-4496E17B20E2}" destId="{17113F6B-FB24-4D8E-B583-21FE57988D08}" srcOrd="0" destOrd="0" presId="urn:microsoft.com/office/officeart/2005/8/layout/radial4"/>
    <dgm:cxn modelId="{4A2C5483-E0E6-410C-894D-44E22522B5BA}" type="presParOf" srcId="{3C4251EA-C7A1-456F-8906-4496E17B20E2}" destId="{97A00C6F-76CB-459D-A44C-79D46D4018B4}" srcOrd="1" destOrd="0" presId="urn:microsoft.com/office/officeart/2005/8/layout/radial4"/>
    <dgm:cxn modelId="{65E8908F-D80D-4496-AD89-669FE1A0C4A7}" type="presParOf" srcId="{3C4251EA-C7A1-456F-8906-4496E17B20E2}" destId="{E35DABC7-DABB-4613-92A3-BF6C2C87E1EA}" srcOrd="2" destOrd="0" presId="urn:microsoft.com/office/officeart/2005/8/layout/radial4"/>
    <dgm:cxn modelId="{13B7E69C-EF3F-48E1-BCA6-5A2D13173161}" type="presParOf" srcId="{3C4251EA-C7A1-456F-8906-4496E17B20E2}" destId="{8371EC00-5459-44D9-A3AE-EFEACD6F5379}" srcOrd="3" destOrd="0" presId="urn:microsoft.com/office/officeart/2005/8/layout/radial4"/>
    <dgm:cxn modelId="{CBBACAD7-C5C4-45E0-A8E1-C21C59C69240}" type="presParOf" srcId="{3C4251EA-C7A1-456F-8906-4496E17B20E2}" destId="{EB3AAB7B-5721-4972-9DF7-AE9BC3DB80B2}" srcOrd="4" destOrd="0" presId="urn:microsoft.com/office/officeart/2005/8/layout/radial4"/>
    <dgm:cxn modelId="{A2795C08-7B04-4161-B564-602AEB0B1CD6}" type="presParOf" srcId="{3C4251EA-C7A1-456F-8906-4496E17B20E2}" destId="{F0D8C6CE-D1FD-4C89-B918-D9AF762CA388}" srcOrd="5" destOrd="0" presId="urn:microsoft.com/office/officeart/2005/8/layout/radial4"/>
    <dgm:cxn modelId="{51B3E03A-44DC-4838-9DFB-8D0690659191}" type="presParOf" srcId="{3C4251EA-C7A1-456F-8906-4496E17B20E2}" destId="{5E1A7442-FAF6-40BE-A799-9F99F59024CF}" srcOrd="6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689588-D751-4344-BE17-8DF7BA34852B}" type="doc">
      <dgm:prSet loTypeId="urn:microsoft.com/office/officeart/2005/8/layout/default#1" loCatId="list" qsTypeId="urn:microsoft.com/office/officeart/2005/8/quickstyle/3d2" qsCatId="3D" csTypeId="urn:microsoft.com/office/officeart/2005/8/colors/accent2_2" csCatId="accent2" phldr="1"/>
      <dgm:spPr/>
      <dgm:t>
        <a:bodyPr/>
        <a:lstStyle/>
        <a:p>
          <a:endParaRPr lang="ru-RU"/>
        </a:p>
      </dgm:t>
    </dgm:pt>
    <dgm:pt modelId="{DCD840D1-7A04-4587-B542-4AFC3C111F2E}">
      <dgm:prSet phldrT="[Текст]"/>
      <dgm:spPr/>
      <dgm:t>
        <a:bodyPr/>
        <a:lstStyle/>
        <a:p>
          <a:r>
            <a:rPr lang="uz-Cyrl-U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некоторые не могли вспомнить, и просили изложить только положительные факты из их жизни; </a:t>
          </a:r>
          <a:endParaRPr lang="ru-RU" dirty="0">
            <a:solidFill>
              <a:schemeClr val="tx1"/>
            </a:solidFill>
          </a:endParaRPr>
        </a:p>
      </dgm:t>
    </dgm:pt>
    <dgm:pt modelId="{977692E0-0DC1-4103-9298-79C44657EDB6}" type="parTrans" cxnId="{561A92EB-BFC7-4256-8C4D-044F26CFBA2E}">
      <dgm:prSet/>
      <dgm:spPr/>
      <dgm:t>
        <a:bodyPr/>
        <a:lstStyle/>
        <a:p>
          <a:endParaRPr lang="ru-RU"/>
        </a:p>
      </dgm:t>
    </dgm:pt>
    <dgm:pt modelId="{B1E0770D-A954-47CA-A18C-B1B91D17BCC8}" type="sibTrans" cxnId="{561A92EB-BFC7-4256-8C4D-044F26CFBA2E}">
      <dgm:prSet/>
      <dgm:spPr/>
      <dgm:t>
        <a:bodyPr/>
        <a:lstStyle/>
        <a:p>
          <a:endParaRPr lang="ru-RU"/>
        </a:p>
      </dgm:t>
    </dgm:pt>
    <dgm:pt modelId="{3AF09227-1154-47F2-B98A-4BE40A222667}">
      <dgm:prSet phldrT="[Текст]"/>
      <dgm:spPr/>
      <dgm:t>
        <a:bodyPr/>
        <a:lstStyle/>
        <a:p>
          <a:r>
            <a:rPr lang="uz-Cyrl-U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постоянно  акцентируя внимание на проблемах их ребенка;</a:t>
          </a:r>
          <a:endParaRPr lang="ru-RU" dirty="0">
            <a:solidFill>
              <a:schemeClr val="tx1"/>
            </a:solidFill>
          </a:endParaRPr>
        </a:p>
      </dgm:t>
    </dgm:pt>
    <dgm:pt modelId="{DBD3C570-E153-4812-AAE2-CDD4F56A23ED}" type="parTrans" cxnId="{82386D6A-BBF1-4D20-89D0-98A2611D8A45}">
      <dgm:prSet/>
      <dgm:spPr/>
      <dgm:t>
        <a:bodyPr/>
        <a:lstStyle/>
        <a:p>
          <a:endParaRPr lang="ru-RU"/>
        </a:p>
      </dgm:t>
    </dgm:pt>
    <dgm:pt modelId="{1300E2FC-032F-46FF-803D-DF85D14AF836}" type="sibTrans" cxnId="{82386D6A-BBF1-4D20-89D0-98A2611D8A45}">
      <dgm:prSet/>
      <dgm:spPr/>
      <dgm:t>
        <a:bodyPr/>
        <a:lstStyle/>
        <a:p>
          <a:endParaRPr lang="ru-RU"/>
        </a:p>
      </dgm:t>
    </dgm:pt>
    <dgm:pt modelId="{E89582EA-0068-45F8-B497-F5A1E2536E7C}">
      <dgm:prSet phldrT="[Текст]"/>
      <dgm:spPr/>
      <dgm:t>
        <a:bodyPr/>
        <a:lstStyle/>
        <a:p>
          <a:r>
            <a:rPr lang="uz-Cyrl-U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смогли ответить на простые вопросы</a:t>
          </a:r>
          <a:endParaRPr lang="ru-RU" dirty="0">
            <a:solidFill>
              <a:schemeClr val="tx1"/>
            </a:solidFill>
          </a:endParaRPr>
        </a:p>
      </dgm:t>
    </dgm:pt>
    <dgm:pt modelId="{2CCB158C-E352-46D1-81D2-108BE899152D}" type="parTrans" cxnId="{5EE19915-CB95-4201-A654-C95C8F2BC5F0}">
      <dgm:prSet/>
      <dgm:spPr/>
      <dgm:t>
        <a:bodyPr/>
        <a:lstStyle/>
        <a:p>
          <a:endParaRPr lang="ru-RU"/>
        </a:p>
      </dgm:t>
    </dgm:pt>
    <dgm:pt modelId="{7DD30A65-1783-432C-9646-B9D918AA9335}" type="sibTrans" cxnId="{5EE19915-CB95-4201-A654-C95C8F2BC5F0}">
      <dgm:prSet/>
      <dgm:spPr/>
      <dgm:t>
        <a:bodyPr/>
        <a:lstStyle/>
        <a:p>
          <a:endParaRPr lang="ru-RU"/>
        </a:p>
      </dgm:t>
    </dgm:pt>
    <dgm:pt modelId="{A2BC6F93-CBA8-423B-8DF0-931BF390E532}">
      <dgm:prSet phldrT="[Текст]"/>
      <dgm:spPr/>
      <dgm:t>
        <a:bodyPr/>
        <a:lstStyle/>
        <a:p>
          <a:r>
            <a:rPr lang="uz-Cyrl-UZ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некоторые рассказать о себе и была необходима помощь родителей;</a:t>
          </a:r>
          <a:endParaRPr lang="ru-RU" dirty="0">
            <a:solidFill>
              <a:schemeClr val="tx1"/>
            </a:solidFill>
          </a:endParaRPr>
        </a:p>
      </dgm:t>
    </dgm:pt>
    <dgm:pt modelId="{1EE5283A-B204-40A4-B30D-2E71AB1A6B5E}" type="parTrans" cxnId="{00160D8D-4857-4612-882C-35F3CD8431FC}">
      <dgm:prSet/>
      <dgm:spPr/>
      <dgm:t>
        <a:bodyPr/>
        <a:lstStyle/>
        <a:p>
          <a:endParaRPr lang="ru-RU"/>
        </a:p>
      </dgm:t>
    </dgm:pt>
    <dgm:pt modelId="{92DE4D95-793E-4D03-9E0A-BB1E9C7E7BCA}" type="sibTrans" cxnId="{00160D8D-4857-4612-882C-35F3CD8431FC}">
      <dgm:prSet/>
      <dgm:spPr/>
      <dgm:t>
        <a:bodyPr/>
        <a:lstStyle/>
        <a:p>
          <a:endParaRPr lang="ru-RU"/>
        </a:p>
      </dgm:t>
    </dgm:pt>
    <dgm:pt modelId="{14CCEEEB-EF59-4097-BFFA-1AB2B4FE5FC5}">
      <dgm:prSet phldrT="[Текст]"/>
      <dgm:spPr/>
      <dgm:t>
        <a:bodyPr/>
        <a:lstStyle/>
        <a:p>
          <a:r>
            <a:rPr lang="uz-Cyrl-UZ" b="1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При составлении биографических сведений </a:t>
          </a:r>
          <a:endParaRPr lang="ru-RU" dirty="0">
            <a:solidFill>
              <a:srgbClr val="FFFF00"/>
            </a:solidFill>
          </a:endParaRPr>
        </a:p>
      </dgm:t>
    </dgm:pt>
    <dgm:pt modelId="{85108699-4C21-4CC4-A066-6494281C75FA}" type="parTrans" cxnId="{3C04E127-0467-4719-A52B-5B24FA5F4503}">
      <dgm:prSet/>
      <dgm:spPr/>
      <dgm:t>
        <a:bodyPr/>
        <a:lstStyle/>
        <a:p>
          <a:endParaRPr lang="ru-RU"/>
        </a:p>
      </dgm:t>
    </dgm:pt>
    <dgm:pt modelId="{19299035-57FC-41CB-9F08-DBCDC065D3E9}" type="sibTrans" cxnId="{3C04E127-0467-4719-A52B-5B24FA5F4503}">
      <dgm:prSet/>
      <dgm:spPr/>
      <dgm:t>
        <a:bodyPr/>
        <a:lstStyle/>
        <a:p>
          <a:endParaRPr lang="ru-RU"/>
        </a:p>
      </dgm:t>
    </dgm:pt>
    <dgm:pt modelId="{EEDB94BD-C109-4B2F-8B8D-AD1C4497D81A}" type="pres">
      <dgm:prSet presAssocID="{32689588-D751-4344-BE17-8DF7BA34852B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C56600C7-4F37-4484-979B-C053EC3C4BA6}" type="pres">
      <dgm:prSet presAssocID="{DCD840D1-7A04-4587-B542-4AFC3C111F2E}" presName="node" presStyleLbl="node1" presStyleIdx="0" presStyleCnt="5" custLinFactY="1021" custLinFactNeighborX="-499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C7FF0-0DEA-47D8-BDBB-E06F752BBA35}" type="pres">
      <dgm:prSet presAssocID="{B1E0770D-A954-47CA-A18C-B1B91D17BCC8}" presName="sibTrans" presStyleCnt="0"/>
      <dgm:spPr/>
    </dgm:pt>
    <dgm:pt modelId="{A99FA9F7-F0FC-4FDA-9B16-BEA8627A93EB}" type="pres">
      <dgm:prSet presAssocID="{3AF09227-1154-47F2-B98A-4BE40A222667}" presName="node" presStyleLbl="node1" presStyleIdx="1" presStyleCnt="5" custLinFactNeighborX="-4114" custLinFactNeighborY="966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3A2BF8-54BC-49CB-8C84-DBFDBA3F02A1}" type="pres">
      <dgm:prSet presAssocID="{1300E2FC-032F-46FF-803D-DF85D14AF836}" presName="sibTrans" presStyleCnt="0"/>
      <dgm:spPr/>
    </dgm:pt>
    <dgm:pt modelId="{9E4AFB6C-BCB8-4F59-BB2B-6F2DA049A7B8}" type="pres">
      <dgm:prSet presAssocID="{E89582EA-0068-45F8-B497-F5A1E2536E7C}" presName="node" presStyleLbl="node1" presStyleIdx="2" presStyleCnt="5" custLinFactNeighborX="-4994" custLinFactNeighborY="9875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9BCBB94-D9D4-4CCB-ABB1-77587E43709A}" type="pres">
      <dgm:prSet presAssocID="{7DD30A65-1783-432C-9646-B9D918AA9335}" presName="sibTrans" presStyleCnt="0"/>
      <dgm:spPr/>
    </dgm:pt>
    <dgm:pt modelId="{D61BA4BF-46D6-4E06-9E6F-CD63CD2D38FE}" type="pres">
      <dgm:prSet presAssocID="{A2BC6F93-CBA8-423B-8DF0-931BF390E532}" presName="node" presStyleLbl="node1" presStyleIdx="3" presStyleCnt="5" custScaleX="95361" custScaleY="84800" custLinFactY="3155" custLinFactNeighborX="-4114" custLinFactNeighborY="10000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F95686-9044-47D4-86B8-D8670944C9A0}" type="pres">
      <dgm:prSet presAssocID="{92DE4D95-793E-4D03-9E0A-BB1E9C7E7BCA}" presName="sibTrans" presStyleCnt="0"/>
      <dgm:spPr/>
    </dgm:pt>
    <dgm:pt modelId="{A248DD1D-9457-42D6-BFAD-0B9C875062F1}" type="pres">
      <dgm:prSet presAssocID="{14CCEEEB-EF59-4097-BFFA-1AB2B4FE5FC5}" presName="node" presStyleLbl="node1" presStyleIdx="4" presStyleCnt="5" custScaleX="91851" custScaleY="87826" custLinFactY="-100000" custLinFactNeighborX="-7194" custLinFactNeighborY="-1652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D52E1EC-541E-4DDD-894B-E1C76D60CA61}" type="presOf" srcId="{14CCEEEB-EF59-4097-BFFA-1AB2B4FE5FC5}" destId="{A248DD1D-9457-42D6-BFAD-0B9C875062F1}" srcOrd="0" destOrd="0" presId="urn:microsoft.com/office/officeart/2005/8/layout/default#1"/>
    <dgm:cxn modelId="{5EE19915-CB95-4201-A654-C95C8F2BC5F0}" srcId="{32689588-D751-4344-BE17-8DF7BA34852B}" destId="{E89582EA-0068-45F8-B497-F5A1E2536E7C}" srcOrd="2" destOrd="0" parTransId="{2CCB158C-E352-46D1-81D2-108BE899152D}" sibTransId="{7DD30A65-1783-432C-9646-B9D918AA9335}"/>
    <dgm:cxn modelId="{3C04E127-0467-4719-A52B-5B24FA5F4503}" srcId="{32689588-D751-4344-BE17-8DF7BA34852B}" destId="{14CCEEEB-EF59-4097-BFFA-1AB2B4FE5FC5}" srcOrd="4" destOrd="0" parTransId="{85108699-4C21-4CC4-A066-6494281C75FA}" sibTransId="{19299035-57FC-41CB-9F08-DBCDC065D3E9}"/>
    <dgm:cxn modelId="{D1C87127-6A9C-4DF4-8BB4-2BDF2B7D2736}" type="presOf" srcId="{E89582EA-0068-45F8-B497-F5A1E2536E7C}" destId="{9E4AFB6C-BCB8-4F59-BB2B-6F2DA049A7B8}" srcOrd="0" destOrd="0" presId="urn:microsoft.com/office/officeart/2005/8/layout/default#1"/>
    <dgm:cxn modelId="{961C8601-3D4C-4533-A93B-3D0F00C167E1}" type="presOf" srcId="{A2BC6F93-CBA8-423B-8DF0-931BF390E532}" destId="{D61BA4BF-46D6-4E06-9E6F-CD63CD2D38FE}" srcOrd="0" destOrd="0" presId="urn:microsoft.com/office/officeart/2005/8/layout/default#1"/>
    <dgm:cxn modelId="{00160D8D-4857-4612-882C-35F3CD8431FC}" srcId="{32689588-D751-4344-BE17-8DF7BA34852B}" destId="{A2BC6F93-CBA8-423B-8DF0-931BF390E532}" srcOrd="3" destOrd="0" parTransId="{1EE5283A-B204-40A4-B30D-2E71AB1A6B5E}" sibTransId="{92DE4D95-793E-4D03-9E0A-BB1E9C7E7BCA}"/>
    <dgm:cxn modelId="{245BE243-B425-46CE-B155-CF7718FAF8B0}" type="presOf" srcId="{32689588-D751-4344-BE17-8DF7BA34852B}" destId="{EEDB94BD-C109-4B2F-8B8D-AD1C4497D81A}" srcOrd="0" destOrd="0" presId="urn:microsoft.com/office/officeart/2005/8/layout/default#1"/>
    <dgm:cxn modelId="{561A92EB-BFC7-4256-8C4D-044F26CFBA2E}" srcId="{32689588-D751-4344-BE17-8DF7BA34852B}" destId="{DCD840D1-7A04-4587-B542-4AFC3C111F2E}" srcOrd="0" destOrd="0" parTransId="{977692E0-0DC1-4103-9298-79C44657EDB6}" sibTransId="{B1E0770D-A954-47CA-A18C-B1B91D17BCC8}"/>
    <dgm:cxn modelId="{572B9420-2C78-4C5D-BD75-59E0846E5CE6}" type="presOf" srcId="{3AF09227-1154-47F2-B98A-4BE40A222667}" destId="{A99FA9F7-F0FC-4FDA-9B16-BEA8627A93EB}" srcOrd="0" destOrd="0" presId="urn:microsoft.com/office/officeart/2005/8/layout/default#1"/>
    <dgm:cxn modelId="{82386D6A-BBF1-4D20-89D0-98A2611D8A45}" srcId="{32689588-D751-4344-BE17-8DF7BA34852B}" destId="{3AF09227-1154-47F2-B98A-4BE40A222667}" srcOrd="1" destOrd="0" parTransId="{DBD3C570-E153-4812-AAE2-CDD4F56A23ED}" sibTransId="{1300E2FC-032F-46FF-803D-DF85D14AF836}"/>
    <dgm:cxn modelId="{406209E4-BBB4-4DD5-906C-A09D17602246}" type="presOf" srcId="{DCD840D1-7A04-4587-B542-4AFC3C111F2E}" destId="{C56600C7-4F37-4484-979B-C053EC3C4BA6}" srcOrd="0" destOrd="0" presId="urn:microsoft.com/office/officeart/2005/8/layout/default#1"/>
    <dgm:cxn modelId="{9F126285-20E1-4DBF-92D1-11785131FF52}" type="presParOf" srcId="{EEDB94BD-C109-4B2F-8B8D-AD1C4497D81A}" destId="{C56600C7-4F37-4484-979B-C053EC3C4BA6}" srcOrd="0" destOrd="0" presId="urn:microsoft.com/office/officeart/2005/8/layout/default#1"/>
    <dgm:cxn modelId="{EA018483-B6BC-44E8-9742-BF924756333D}" type="presParOf" srcId="{EEDB94BD-C109-4B2F-8B8D-AD1C4497D81A}" destId="{D2EC7FF0-0DEA-47D8-BDBB-E06F752BBA35}" srcOrd="1" destOrd="0" presId="urn:microsoft.com/office/officeart/2005/8/layout/default#1"/>
    <dgm:cxn modelId="{BE7E61FB-6611-46F0-9159-8856296A3E59}" type="presParOf" srcId="{EEDB94BD-C109-4B2F-8B8D-AD1C4497D81A}" destId="{A99FA9F7-F0FC-4FDA-9B16-BEA8627A93EB}" srcOrd="2" destOrd="0" presId="urn:microsoft.com/office/officeart/2005/8/layout/default#1"/>
    <dgm:cxn modelId="{31A778F4-DA1A-4D94-A5D5-2752F927CD49}" type="presParOf" srcId="{EEDB94BD-C109-4B2F-8B8D-AD1C4497D81A}" destId="{A63A2BF8-54BC-49CB-8C84-DBFDBA3F02A1}" srcOrd="3" destOrd="0" presId="urn:microsoft.com/office/officeart/2005/8/layout/default#1"/>
    <dgm:cxn modelId="{49C6BD9C-2E3E-4A61-BD61-00F867BF921B}" type="presParOf" srcId="{EEDB94BD-C109-4B2F-8B8D-AD1C4497D81A}" destId="{9E4AFB6C-BCB8-4F59-BB2B-6F2DA049A7B8}" srcOrd="4" destOrd="0" presId="urn:microsoft.com/office/officeart/2005/8/layout/default#1"/>
    <dgm:cxn modelId="{71D69905-B63F-4F75-9F1E-7D3275C459AA}" type="presParOf" srcId="{EEDB94BD-C109-4B2F-8B8D-AD1C4497D81A}" destId="{F9BCBB94-D9D4-4CCB-ABB1-77587E43709A}" srcOrd="5" destOrd="0" presId="urn:microsoft.com/office/officeart/2005/8/layout/default#1"/>
    <dgm:cxn modelId="{E9F9A0E7-31AC-4806-86CF-FD728BBB41C8}" type="presParOf" srcId="{EEDB94BD-C109-4B2F-8B8D-AD1C4497D81A}" destId="{D61BA4BF-46D6-4E06-9E6F-CD63CD2D38FE}" srcOrd="6" destOrd="0" presId="urn:microsoft.com/office/officeart/2005/8/layout/default#1"/>
    <dgm:cxn modelId="{9F63C0D3-19E7-47FB-9DD1-A5C8E8B4BB04}" type="presParOf" srcId="{EEDB94BD-C109-4B2F-8B8D-AD1C4497D81A}" destId="{57F95686-9044-47D4-86B8-D8670944C9A0}" srcOrd="7" destOrd="0" presId="urn:microsoft.com/office/officeart/2005/8/layout/default#1"/>
    <dgm:cxn modelId="{E63967C0-33C1-497C-9146-7D9CA755B225}" type="presParOf" srcId="{EEDB94BD-C109-4B2F-8B8D-AD1C4497D81A}" destId="{A248DD1D-9457-42D6-BFAD-0B9C875062F1}" srcOrd="8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C28AC88-13F3-41C4-AA5E-60002D38DF9E}" type="doc">
      <dgm:prSet loTypeId="urn:microsoft.com/office/officeart/2009/layout/CircleArrowProcess" loCatId="process" qsTypeId="urn:microsoft.com/office/officeart/2005/8/quickstyle/simple1" qsCatId="simple" csTypeId="urn:microsoft.com/office/officeart/2005/8/colors/accent6_3" csCatId="accent6" phldr="1"/>
      <dgm:spPr/>
      <dgm:t>
        <a:bodyPr/>
        <a:lstStyle/>
        <a:p>
          <a:endParaRPr lang="ru-RU"/>
        </a:p>
      </dgm:t>
    </dgm:pt>
    <dgm:pt modelId="{DAE97D0F-ED3A-4DD6-85D0-961ED69B3469}">
      <dgm:prSet phldrT="[Текст]" custT="1"/>
      <dgm:spPr/>
      <dgm:t>
        <a:bodyPr/>
        <a:lstStyle/>
        <a:p>
          <a:r>
            <a:rPr lang="uz-Cyrl-UZ" sz="1800" dirty="0" smtClean="0">
              <a:latin typeface="Times New Roman" pitchFamily="18" charset="0"/>
              <a:cs typeface="Times New Roman" pitchFamily="18" charset="0"/>
            </a:rPr>
            <a:t>В интервью приняли участие </a:t>
          </a:r>
          <a:endParaRPr lang="ru-RU" sz="1800" dirty="0"/>
        </a:p>
      </dgm:t>
    </dgm:pt>
    <dgm:pt modelId="{6024DDF0-28A8-4B18-819E-491AE205C4A5}" type="parTrans" cxnId="{69192DE9-608C-4732-AA09-69433E56B02C}">
      <dgm:prSet/>
      <dgm:spPr/>
      <dgm:t>
        <a:bodyPr/>
        <a:lstStyle/>
        <a:p>
          <a:endParaRPr lang="ru-RU"/>
        </a:p>
      </dgm:t>
    </dgm:pt>
    <dgm:pt modelId="{D719F556-9AAD-40E6-8BD7-74D4E6E23EBD}" type="sibTrans" cxnId="{69192DE9-608C-4732-AA09-69433E56B02C}">
      <dgm:prSet/>
      <dgm:spPr/>
      <dgm:t>
        <a:bodyPr/>
        <a:lstStyle/>
        <a:p>
          <a:endParaRPr lang="ru-RU"/>
        </a:p>
      </dgm:t>
    </dgm:pt>
    <dgm:pt modelId="{1F1116AB-8A68-437C-912A-80E9ADAED9FC}">
      <dgm:prSet phldrT="[Текст]" custT="1"/>
      <dgm:spPr/>
      <dgm:t>
        <a:bodyPr/>
        <a:lstStyle/>
        <a:p>
          <a:r>
            <a:rPr lang="uz-Cyrl-UZ" sz="1800" b="1" dirty="0" smtClean="0">
              <a:latin typeface="Times New Roman" pitchFamily="18" charset="0"/>
              <a:cs typeface="Times New Roman" pitchFamily="18" charset="0"/>
            </a:rPr>
            <a:t>7 девушек с инвалидностью</a:t>
          </a:r>
          <a:endParaRPr lang="ru-RU" sz="1800" dirty="0"/>
        </a:p>
      </dgm:t>
    </dgm:pt>
    <dgm:pt modelId="{3F57FC61-4571-4F8B-B87E-8F3B68FADCE7}" type="parTrans" cxnId="{51B08D09-4CC1-4A5C-B676-F823CD6EBEA2}">
      <dgm:prSet/>
      <dgm:spPr/>
      <dgm:t>
        <a:bodyPr/>
        <a:lstStyle/>
        <a:p>
          <a:endParaRPr lang="ru-RU"/>
        </a:p>
      </dgm:t>
    </dgm:pt>
    <dgm:pt modelId="{33153747-DFCD-4AE9-9315-952C0C1F4D71}" type="sibTrans" cxnId="{51B08D09-4CC1-4A5C-B676-F823CD6EBEA2}">
      <dgm:prSet/>
      <dgm:spPr/>
      <dgm:t>
        <a:bodyPr/>
        <a:lstStyle/>
        <a:p>
          <a:endParaRPr lang="ru-RU"/>
        </a:p>
      </dgm:t>
    </dgm:pt>
    <dgm:pt modelId="{BAD2B035-2233-4318-91BA-A49B39E7A510}">
      <dgm:prSet phldrT="[Текст]" custT="1"/>
      <dgm:spPr/>
      <dgm:t>
        <a:bodyPr/>
        <a:lstStyle/>
        <a:p>
          <a:r>
            <a:rPr lang="uz-Cyrl-UZ" sz="1800" b="1" dirty="0" smtClean="0">
              <a:latin typeface="Times New Roman" pitchFamily="18" charset="0"/>
              <a:cs typeface="Times New Roman" pitchFamily="18" charset="0"/>
            </a:rPr>
            <a:t>3 молодых мужчие </a:t>
          </a:r>
        </a:p>
        <a:p>
          <a:r>
            <a:rPr lang="uz-Cyrl-UZ" sz="1800" b="1" dirty="0" smtClean="0">
              <a:latin typeface="Times New Roman" pitchFamily="18" charset="0"/>
              <a:cs typeface="Times New Roman" pitchFamily="18" charset="0"/>
            </a:rPr>
            <a:t>в возрасте от 22–33</a:t>
          </a:r>
          <a:r>
            <a:rPr lang="uz-Cyrl-UZ" sz="18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dirty="0"/>
        </a:p>
      </dgm:t>
    </dgm:pt>
    <dgm:pt modelId="{196661B4-262B-4786-BC4E-B8A40F45523F}" type="parTrans" cxnId="{3A92E281-BD34-44BB-B7A5-9D4B0BD994CD}">
      <dgm:prSet/>
      <dgm:spPr/>
      <dgm:t>
        <a:bodyPr/>
        <a:lstStyle/>
        <a:p>
          <a:endParaRPr lang="ru-RU"/>
        </a:p>
      </dgm:t>
    </dgm:pt>
    <dgm:pt modelId="{8C88FA81-5435-4613-97C1-C90379C2BBBD}" type="sibTrans" cxnId="{3A92E281-BD34-44BB-B7A5-9D4B0BD994CD}">
      <dgm:prSet/>
      <dgm:spPr/>
      <dgm:t>
        <a:bodyPr/>
        <a:lstStyle/>
        <a:p>
          <a:endParaRPr lang="ru-RU"/>
        </a:p>
      </dgm:t>
    </dgm:pt>
    <dgm:pt modelId="{EFDE4231-AF8F-46CD-8B23-3E51064306F1}" type="pres">
      <dgm:prSet presAssocID="{9C28AC88-13F3-41C4-AA5E-60002D38DF9E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50A95A73-C0BA-4FDC-861B-C9F87A45D833}" type="pres">
      <dgm:prSet presAssocID="{DAE97D0F-ED3A-4DD6-85D0-961ED69B3469}" presName="Accent1" presStyleCnt="0"/>
      <dgm:spPr/>
    </dgm:pt>
    <dgm:pt modelId="{B7E799EE-654C-4E3F-8577-11CE1BA2135A}" type="pres">
      <dgm:prSet presAssocID="{DAE97D0F-ED3A-4DD6-85D0-961ED69B3469}" presName="Accent" presStyleLbl="node1" presStyleIdx="0" presStyleCnt="3" custScaleX="122230"/>
      <dgm:spPr/>
    </dgm:pt>
    <dgm:pt modelId="{C4444C6F-821E-47E0-94F0-57793A8CFDFD}" type="pres">
      <dgm:prSet presAssocID="{DAE97D0F-ED3A-4DD6-85D0-961ED69B3469}" presName="Parent1" presStyleLbl="revTx" presStyleIdx="0" presStyleCnt="3" custScaleX="125553" custScaleY="111317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9939019-B7C3-400B-AA58-2CDEE03BC0FB}" type="pres">
      <dgm:prSet presAssocID="{1F1116AB-8A68-437C-912A-80E9ADAED9FC}" presName="Accent2" presStyleCnt="0"/>
      <dgm:spPr/>
    </dgm:pt>
    <dgm:pt modelId="{6AC2F681-2AF1-4BC4-AB52-060B23CB0C1A}" type="pres">
      <dgm:prSet presAssocID="{1F1116AB-8A68-437C-912A-80E9ADAED9FC}" presName="Accent" presStyleLbl="node1" presStyleIdx="1" presStyleCnt="3" custScaleX="131505" custScaleY="110441"/>
      <dgm:spPr/>
    </dgm:pt>
    <dgm:pt modelId="{5967005E-C20C-4AB5-99B2-7264BC7891F2}" type="pres">
      <dgm:prSet presAssocID="{1F1116AB-8A68-437C-912A-80E9ADAED9FC}" presName="Parent2" presStyleLbl="revTx" presStyleIdx="1" presStyleCnt="3" custScaleX="123464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6C9A5A4-7E9B-4EEE-9859-8176F73E1252}" type="pres">
      <dgm:prSet presAssocID="{BAD2B035-2233-4318-91BA-A49B39E7A510}" presName="Accent3" presStyleCnt="0"/>
      <dgm:spPr/>
    </dgm:pt>
    <dgm:pt modelId="{8CD2C05D-84B7-4889-B242-3DF82B63A075}" type="pres">
      <dgm:prSet presAssocID="{BAD2B035-2233-4318-91BA-A49B39E7A510}" presName="Accent" presStyleLbl="node1" presStyleIdx="2" presStyleCnt="3" custScaleX="133507" custLinFactNeighborX="3157" custLinFactNeighborY="982"/>
      <dgm:spPr/>
    </dgm:pt>
    <dgm:pt modelId="{068CE2EE-04EF-4229-864E-656A9B4CB78A}" type="pres">
      <dgm:prSet presAssocID="{BAD2B035-2233-4318-91BA-A49B39E7A510}" presName="Parent3" presStyleLbl="revTx" presStyleIdx="2" presStyleCnt="3" custScaleX="13401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D0307DA-BE9E-4E95-B4DD-2D3790B25C0A}" type="presOf" srcId="{1F1116AB-8A68-437C-912A-80E9ADAED9FC}" destId="{5967005E-C20C-4AB5-99B2-7264BC7891F2}" srcOrd="0" destOrd="0" presId="urn:microsoft.com/office/officeart/2009/layout/CircleArrowProcess"/>
    <dgm:cxn modelId="{26F9AFBE-2D65-41CF-A428-E51023E6F0C3}" type="presOf" srcId="{DAE97D0F-ED3A-4DD6-85D0-961ED69B3469}" destId="{C4444C6F-821E-47E0-94F0-57793A8CFDFD}" srcOrd="0" destOrd="0" presId="urn:microsoft.com/office/officeart/2009/layout/CircleArrowProcess"/>
    <dgm:cxn modelId="{69192DE9-608C-4732-AA09-69433E56B02C}" srcId="{9C28AC88-13F3-41C4-AA5E-60002D38DF9E}" destId="{DAE97D0F-ED3A-4DD6-85D0-961ED69B3469}" srcOrd="0" destOrd="0" parTransId="{6024DDF0-28A8-4B18-819E-491AE205C4A5}" sibTransId="{D719F556-9AAD-40E6-8BD7-74D4E6E23EBD}"/>
    <dgm:cxn modelId="{3A92E281-BD34-44BB-B7A5-9D4B0BD994CD}" srcId="{9C28AC88-13F3-41C4-AA5E-60002D38DF9E}" destId="{BAD2B035-2233-4318-91BA-A49B39E7A510}" srcOrd="2" destOrd="0" parTransId="{196661B4-262B-4786-BC4E-B8A40F45523F}" sibTransId="{8C88FA81-5435-4613-97C1-C90379C2BBBD}"/>
    <dgm:cxn modelId="{B458C271-A899-4038-B018-90B503FB2287}" type="presOf" srcId="{BAD2B035-2233-4318-91BA-A49B39E7A510}" destId="{068CE2EE-04EF-4229-864E-656A9B4CB78A}" srcOrd="0" destOrd="0" presId="urn:microsoft.com/office/officeart/2009/layout/CircleArrowProcess"/>
    <dgm:cxn modelId="{51B08D09-4CC1-4A5C-B676-F823CD6EBEA2}" srcId="{9C28AC88-13F3-41C4-AA5E-60002D38DF9E}" destId="{1F1116AB-8A68-437C-912A-80E9ADAED9FC}" srcOrd="1" destOrd="0" parTransId="{3F57FC61-4571-4F8B-B87E-8F3B68FADCE7}" sibTransId="{33153747-DFCD-4AE9-9315-952C0C1F4D71}"/>
    <dgm:cxn modelId="{538A222B-123A-4297-B991-EF191B797F26}" type="presOf" srcId="{9C28AC88-13F3-41C4-AA5E-60002D38DF9E}" destId="{EFDE4231-AF8F-46CD-8B23-3E51064306F1}" srcOrd="0" destOrd="0" presId="urn:microsoft.com/office/officeart/2009/layout/CircleArrowProcess"/>
    <dgm:cxn modelId="{9CFE37FC-6385-454B-8B84-12E798A37F71}" type="presParOf" srcId="{EFDE4231-AF8F-46CD-8B23-3E51064306F1}" destId="{50A95A73-C0BA-4FDC-861B-C9F87A45D833}" srcOrd="0" destOrd="0" presId="urn:microsoft.com/office/officeart/2009/layout/CircleArrowProcess"/>
    <dgm:cxn modelId="{50DBF7A9-220D-4389-B983-05F9CE0A1601}" type="presParOf" srcId="{50A95A73-C0BA-4FDC-861B-C9F87A45D833}" destId="{B7E799EE-654C-4E3F-8577-11CE1BA2135A}" srcOrd="0" destOrd="0" presId="urn:microsoft.com/office/officeart/2009/layout/CircleArrowProcess"/>
    <dgm:cxn modelId="{0C3C0152-2414-4B78-A8CC-15D2EA9507EB}" type="presParOf" srcId="{EFDE4231-AF8F-46CD-8B23-3E51064306F1}" destId="{C4444C6F-821E-47E0-94F0-57793A8CFDFD}" srcOrd="1" destOrd="0" presId="urn:microsoft.com/office/officeart/2009/layout/CircleArrowProcess"/>
    <dgm:cxn modelId="{CEAEA7F3-5334-4657-A115-FC37F63F8670}" type="presParOf" srcId="{EFDE4231-AF8F-46CD-8B23-3E51064306F1}" destId="{D9939019-B7C3-400B-AA58-2CDEE03BC0FB}" srcOrd="2" destOrd="0" presId="urn:microsoft.com/office/officeart/2009/layout/CircleArrowProcess"/>
    <dgm:cxn modelId="{D74ED92E-8EEB-403D-B4FA-F6DE441CD460}" type="presParOf" srcId="{D9939019-B7C3-400B-AA58-2CDEE03BC0FB}" destId="{6AC2F681-2AF1-4BC4-AB52-060B23CB0C1A}" srcOrd="0" destOrd="0" presId="urn:microsoft.com/office/officeart/2009/layout/CircleArrowProcess"/>
    <dgm:cxn modelId="{31ABB70B-7E8D-467F-92B4-A78A8431E474}" type="presParOf" srcId="{EFDE4231-AF8F-46CD-8B23-3E51064306F1}" destId="{5967005E-C20C-4AB5-99B2-7264BC7891F2}" srcOrd="3" destOrd="0" presId="urn:microsoft.com/office/officeart/2009/layout/CircleArrowProcess"/>
    <dgm:cxn modelId="{0AF5F424-6133-4567-8942-B31E2CE5C3CE}" type="presParOf" srcId="{EFDE4231-AF8F-46CD-8B23-3E51064306F1}" destId="{36C9A5A4-7E9B-4EEE-9859-8176F73E1252}" srcOrd="4" destOrd="0" presId="urn:microsoft.com/office/officeart/2009/layout/CircleArrowProcess"/>
    <dgm:cxn modelId="{C5D4779E-C181-49E0-9570-28D50946DA89}" type="presParOf" srcId="{36C9A5A4-7E9B-4EEE-9859-8176F73E1252}" destId="{8CD2C05D-84B7-4889-B242-3DF82B63A075}" srcOrd="0" destOrd="0" presId="urn:microsoft.com/office/officeart/2009/layout/CircleArrowProcess"/>
    <dgm:cxn modelId="{F21B275F-3D3C-4CA9-834E-72EC40789AE6}" type="presParOf" srcId="{EFDE4231-AF8F-46CD-8B23-3E51064306F1}" destId="{068CE2EE-04EF-4229-864E-656A9B4CB78A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B2EAF0-C195-4D1F-8CFA-6335BE95ED7E}" type="doc">
      <dgm:prSet loTypeId="urn:microsoft.com/office/officeart/2009/3/layout/CircleRelationship" loCatId="relationship" qsTypeId="urn:microsoft.com/office/officeart/2005/8/quickstyle/simple1" qsCatId="simple" csTypeId="urn:microsoft.com/office/officeart/2005/8/colors/accent4_1" csCatId="accent4" phldr="1"/>
      <dgm:spPr/>
      <dgm:t>
        <a:bodyPr/>
        <a:lstStyle/>
        <a:p>
          <a:endParaRPr lang="ru-RU"/>
        </a:p>
      </dgm:t>
    </dgm:pt>
    <dgm:pt modelId="{DE6C4874-05C5-4C8C-9680-49E02E240524}">
      <dgm:prSet phldrT="[Текст]"/>
      <dgm:spPr/>
      <dgm:t>
        <a:bodyPr/>
        <a:lstStyle/>
        <a:p>
          <a:r>
            <a:rPr lang="ru-RU" dirty="0" smtClean="0">
              <a:latin typeface="Times New Roman" pitchFamily="18" charset="0"/>
              <a:cs typeface="Times New Roman" pitchFamily="18" charset="0"/>
            </a:rPr>
            <a:t>Благодаря проводимой </a:t>
          </a:r>
          <a:r>
            <a:rPr lang="ru-RU" b="1" dirty="0" smtClean="0">
              <a:latin typeface="Times New Roman" pitchFamily="18" charset="0"/>
              <a:cs typeface="Times New Roman" pitchFamily="18" charset="0"/>
            </a:rPr>
            <a:t>Президентом Республики Узбекистан </a:t>
          </a:r>
          <a:r>
            <a:rPr lang="ru-RU" b="1" dirty="0" err="1" smtClean="0">
              <a:latin typeface="Times New Roman" pitchFamily="18" charset="0"/>
              <a:cs typeface="Times New Roman" pitchFamily="18" charset="0"/>
            </a:rPr>
            <a:t>Ш.М.Мирзиёевым</a:t>
          </a:r>
          <a:r>
            <a:rPr lang="ru-RU" dirty="0" smtClean="0">
              <a:latin typeface="Times New Roman" pitchFamily="18" charset="0"/>
              <a:cs typeface="Times New Roman" pitchFamily="18" charset="0"/>
            </a:rPr>
            <a:t> социальной политики, усилилось внимание к социальной защите людей с инвалидностью. </a:t>
          </a:r>
          <a:endParaRPr lang="ru-RU" dirty="0"/>
        </a:p>
      </dgm:t>
    </dgm:pt>
    <dgm:pt modelId="{BB9D7297-84D3-45C4-ABE0-1B4A1A7BDD90}" type="parTrans" cxnId="{3C8E45FB-A6B4-4E39-BF5E-5881A5B32D0D}">
      <dgm:prSet/>
      <dgm:spPr/>
      <dgm:t>
        <a:bodyPr/>
        <a:lstStyle/>
        <a:p>
          <a:endParaRPr lang="ru-RU"/>
        </a:p>
      </dgm:t>
    </dgm:pt>
    <dgm:pt modelId="{02809A12-C5CD-4C49-BF19-2E9AEBC75378}" type="sibTrans" cxnId="{3C8E45FB-A6B4-4E39-BF5E-5881A5B32D0D}">
      <dgm:prSet/>
      <dgm:spPr/>
      <dgm:t>
        <a:bodyPr/>
        <a:lstStyle/>
        <a:p>
          <a:endParaRPr lang="ru-RU"/>
        </a:p>
      </dgm:t>
    </dgm:pt>
    <dgm:pt modelId="{BDC69A8B-0607-40B9-92FB-91C296AC4AF2}" type="pres">
      <dgm:prSet presAssocID="{33B2EAF0-C195-4D1F-8CFA-6335BE95ED7E}" presName="Name0" presStyleCnt="0">
        <dgm:presLayoutVars>
          <dgm:chMax val="1"/>
          <dgm:chPref val="1"/>
        </dgm:presLayoutVars>
      </dgm:prSet>
      <dgm:spPr/>
      <dgm:t>
        <a:bodyPr/>
        <a:lstStyle/>
        <a:p>
          <a:endParaRPr lang="ru-RU"/>
        </a:p>
      </dgm:t>
    </dgm:pt>
    <dgm:pt modelId="{1AA265BF-D40F-4741-A447-D21C82686F78}" type="pres">
      <dgm:prSet presAssocID="{DE6C4874-05C5-4C8C-9680-49E02E240524}" presName="Parent" presStyleLbl="node0" presStyleIdx="0" presStyleCnt="1" custLinFactNeighborX="13096" custLinFactNeighborY="3724">
        <dgm:presLayoutVars>
          <dgm:chMax val="5"/>
          <dgm:chPref val="5"/>
        </dgm:presLayoutVars>
      </dgm:prSet>
      <dgm:spPr/>
      <dgm:t>
        <a:bodyPr/>
        <a:lstStyle/>
        <a:p>
          <a:endParaRPr lang="ru-RU"/>
        </a:p>
      </dgm:t>
    </dgm:pt>
    <dgm:pt modelId="{0B82B0A1-7372-40E5-9A0F-8C990073CF59}" type="pres">
      <dgm:prSet presAssocID="{DE6C4874-05C5-4C8C-9680-49E02E240524}" presName="Accent1" presStyleLbl="node1" presStyleIdx="0" presStyleCnt="6"/>
      <dgm:spPr/>
    </dgm:pt>
    <dgm:pt modelId="{681E94C9-290C-4818-8112-43F65FD506E1}" type="pres">
      <dgm:prSet presAssocID="{DE6C4874-05C5-4C8C-9680-49E02E240524}" presName="Accent2" presStyleLbl="node1" presStyleIdx="1" presStyleCnt="6"/>
      <dgm:spPr/>
    </dgm:pt>
    <dgm:pt modelId="{D150416F-FFD1-44E5-9955-CEBA293CB230}" type="pres">
      <dgm:prSet presAssocID="{DE6C4874-05C5-4C8C-9680-49E02E240524}" presName="Accent3" presStyleLbl="node1" presStyleIdx="2" presStyleCnt="6"/>
      <dgm:spPr/>
    </dgm:pt>
    <dgm:pt modelId="{CC2CA350-3BCA-462F-B28F-123DA4F1B4AE}" type="pres">
      <dgm:prSet presAssocID="{DE6C4874-05C5-4C8C-9680-49E02E240524}" presName="Accent4" presStyleLbl="node1" presStyleIdx="3" presStyleCnt="6"/>
      <dgm:spPr/>
    </dgm:pt>
    <dgm:pt modelId="{0E03486E-7C1B-4C7B-A8B9-4E9CF0A10A10}" type="pres">
      <dgm:prSet presAssocID="{DE6C4874-05C5-4C8C-9680-49E02E240524}" presName="Accent5" presStyleLbl="node1" presStyleIdx="4" presStyleCnt="6"/>
      <dgm:spPr/>
    </dgm:pt>
    <dgm:pt modelId="{9F13A6AE-7410-4178-9BB8-EA8AC85DB9A7}" type="pres">
      <dgm:prSet presAssocID="{DE6C4874-05C5-4C8C-9680-49E02E240524}" presName="Accent6" presStyleLbl="node1" presStyleIdx="5" presStyleCnt="6"/>
      <dgm:spPr/>
    </dgm:pt>
  </dgm:ptLst>
  <dgm:cxnLst>
    <dgm:cxn modelId="{33596CB4-F8BC-4D93-AEA8-A9C9CBA0A154}" type="presOf" srcId="{DE6C4874-05C5-4C8C-9680-49E02E240524}" destId="{1AA265BF-D40F-4741-A447-D21C82686F78}" srcOrd="0" destOrd="0" presId="urn:microsoft.com/office/officeart/2009/3/layout/CircleRelationship"/>
    <dgm:cxn modelId="{3C8E45FB-A6B4-4E39-BF5E-5881A5B32D0D}" srcId="{33B2EAF0-C195-4D1F-8CFA-6335BE95ED7E}" destId="{DE6C4874-05C5-4C8C-9680-49E02E240524}" srcOrd="0" destOrd="0" parTransId="{BB9D7297-84D3-45C4-ABE0-1B4A1A7BDD90}" sibTransId="{02809A12-C5CD-4C49-BF19-2E9AEBC75378}"/>
    <dgm:cxn modelId="{C9A336C0-6037-497A-835C-7B5F579DD052}" type="presOf" srcId="{33B2EAF0-C195-4D1F-8CFA-6335BE95ED7E}" destId="{BDC69A8B-0607-40B9-92FB-91C296AC4AF2}" srcOrd="0" destOrd="0" presId="urn:microsoft.com/office/officeart/2009/3/layout/CircleRelationship"/>
    <dgm:cxn modelId="{8E93104D-4150-40DC-B2B7-231C44D3D90B}" type="presParOf" srcId="{BDC69A8B-0607-40B9-92FB-91C296AC4AF2}" destId="{1AA265BF-D40F-4741-A447-D21C82686F78}" srcOrd="0" destOrd="0" presId="urn:microsoft.com/office/officeart/2009/3/layout/CircleRelationship"/>
    <dgm:cxn modelId="{554931CF-BD61-4FE0-8EFB-FA89D454526A}" type="presParOf" srcId="{BDC69A8B-0607-40B9-92FB-91C296AC4AF2}" destId="{0B82B0A1-7372-40E5-9A0F-8C990073CF59}" srcOrd="1" destOrd="0" presId="urn:microsoft.com/office/officeart/2009/3/layout/CircleRelationship"/>
    <dgm:cxn modelId="{0693F6D3-BC1E-42BB-B2EF-A9DC02E07660}" type="presParOf" srcId="{BDC69A8B-0607-40B9-92FB-91C296AC4AF2}" destId="{681E94C9-290C-4818-8112-43F65FD506E1}" srcOrd="2" destOrd="0" presId="urn:microsoft.com/office/officeart/2009/3/layout/CircleRelationship"/>
    <dgm:cxn modelId="{1E6B27AE-0F1B-490A-B967-8C7C2F0DF1F0}" type="presParOf" srcId="{BDC69A8B-0607-40B9-92FB-91C296AC4AF2}" destId="{D150416F-FFD1-44E5-9955-CEBA293CB230}" srcOrd="3" destOrd="0" presId="urn:microsoft.com/office/officeart/2009/3/layout/CircleRelationship"/>
    <dgm:cxn modelId="{2E0BE047-C79F-48A7-B0AC-421C5DDE253C}" type="presParOf" srcId="{BDC69A8B-0607-40B9-92FB-91C296AC4AF2}" destId="{CC2CA350-3BCA-462F-B28F-123DA4F1B4AE}" srcOrd="4" destOrd="0" presId="urn:microsoft.com/office/officeart/2009/3/layout/CircleRelationship"/>
    <dgm:cxn modelId="{59922D18-571F-43B5-BA87-66272B1A78C5}" type="presParOf" srcId="{BDC69A8B-0607-40B9-92FB-91C296AC4AF2}" destId="{0E03486E-7C1B-4C7B-A8B9-4E9CF0A10A10}" srcOrd="5" destOrd="0" presId="urn:microsoft.com/office/officeart/2009/3/layout/CircleRelationship"/>
    <dgm:cxn modelId="{93ED9855-44C9-43CF-A5EA-9FF7C67D252C}" type="presParOf" srcId="{BDC69A8B-0607-40B9-92FB-91C296AC4AF2}" destId="{9F13A6AE-7410-4178-9BB8-EA8AC85DB9A7}" srcOrd="6" destOrd="0" presId="urn:microsoft.com/office/officeart/2009/3/layout/CircleRelationship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B0B7D68-E6B9-4096-83AE-5F7C55A1CFA8}" type="doc">
      <dgm:prSet loTypeId="urn:microsoft.com/office/officeart/2005/8/layout/gear1" loCatId="relationship" qsTypeId="urn:microsoft.com/office/officeart/2005/8/quickstyle/simple1" qsCatId="simple" csTypeId="urn:microsoft.com/office/officeart/2005/8/colors/accent6_1" csCatId="accent6" phldr="1"/>
      <dgm:spPr/>
    </dgm:pt>
    <dgm:pt modelId="{CB48B9CC-B634-48C6-AD8B-F8B290BA3901}">
      <dgm:prSet phldrT="[Текст]"/>
      <dgm:spPr/>
      <dgm:t>
        <a:bodyPr/>
        <a:lstStyle/>
        <a:p>
          <a:r>
            <a:rPr lang="ru-RU" b="1" i="1" dirty="0" smtClean="0">
              <a:latin typeface="Times New Roman" pitchFamily="18" charset="0"/>
              <a:cs typeface="Times New Roman" pitchFamily="18" charset="0"/>
            </a:rPr>
            <a:t>Исходя из того</a:t>
          </a:r>
          <a:r>
            <a:rPr lang="uz-Cyrl-UZ" b="1" i="1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z-Cyrl-UZ" dirty="0" smtClean="0">
              <a:latin typeface="Times New Roman" pitchFamily="18" charset="0"/>
              <a:cs typeface="Times New Roman" pitchFamily="18" charset="0"/>
            </a:rPr>
            <a:t>что люди с первой группой инвалидности, в частности инвалиды в коляске (опорники), имеют разную форму сложности поражения нервной системы и учитывая характер протекаемого заболевания, а также факт пожизненного проживания с родителями.</a:t>
          </a:r>
          <a:endParaRPr lang="ru-RU" dirty="0"/>
        </a:p>
      </dgm:t>
    </dgm:pt>
    <dgm:pt modelId="{1AED2EB8-D7F4-4E3B-8672-3D5643FC82D1}" type="parTrans" cxnId="{E80402A5-3E61-4D91-859F-D403AC823F11}">
      <dgm:prSet/>
      <dgm:spPr/>
      <dgm:t>
        <a:bodyPr/>
        <a:lstStyle/>
        <a:p>
          <a:endParaRPr lang="ru-RU"/>
        </a:p>
      </dgm:t>
    </dgm:pt>
    <dgm:pt modelId="{6D8109D5-06D7-46DC-BBC0-83773DD0999D}" type="sibTrans" cxnId="{E80402A5-3E61-4D91-859F-D403AC823F11}">
      <dgm:prSet/>
      <dgm:spPr/>
      <dgm:t>
        <a:bodyPr/>
        <a:lstStyle/>
        <a:p>
          <a:endParaRPr lang="ru-RU"/>
        </a:p>
      </dgm:t>
    </dgm:pt>
    <dgm:pt modelId="{AB460C2B-57B5-4269-BBF9-3881C697EAE3}" type="pres">
      <dgm:prSet presAssocID="{8B0B7D68-E6B9-4096-83AE-5F7C55A1CFA8}" presName="composite" presStyleCnt="0">
        <dgm:presLayoutVars>
          <dgm:chMax val="3"/>
          <dgm:animLvl val="lvl"/>
          <dgm:resizeHandles val="exact"/>
        </dgm:presLayoutVars>
      </dgm:prSet>
      <dgm:spPr/>
    </dgm:pt>
    <dgm:pt modelId="{BE10D1D6-D5ED-488A-8958-D679FF14140E}" type="pres">
      <dgm:prSet presAssocID="{CB48B9CC-B634-48C6-AD8B-F8B290BA3901}" presName="gear1" presStyleLbl="node1" presStyleIdx="0" presStyleCnt="1" custScaleX="165207" custScaleY="176788" custLinFactNeighborX="-4545" custLinFactNeighborY="-6805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C7DF0E7-3F2A-4A39-B2FB-57A89751F79F}" type="pres">
      <dgm:prSet presAssocID="{CB48B9CC-B634-48C6-AD8B-F8B290BA3901}" presName="gear1srcNode" presStyleLbl="node1" presStyleIdx="0" presStyleCnt="1"/>
      <dgm:spPr/>
      <dgm:t>
        <a:bodyPr/>
        <a:lstStyle/>
        <a:p>
          <a:endParaRPr lang="ru-RU"/>
        </a:p>
      </dgm:t>
    </dgm:pt>
    <dgm:pt modelId="{2CCB1598-DAA0-4466-98F1-D0F5A492ACC2}" type="pres">
      <dgm:prSet presAssocID="{CB48B9CC-B634-48C6-AD8B-F8B290BA3901}" presName="gear1dstNode" presStyleLbl="node1" presStyleIdx="0" presStyleCnt="1"/>
      <dgm:spPr/>
      <dgm:t>
        <a:bodyPr/>
        <a:lstStyle/>
        <a:p>
          <a:endParaRPr lang="ru-RU"/>
        </a:p>
      </dgm:t>
    </dgm:pt>
    <dgm:pt modelId="{92997D34-D31F-436F-854A-03C1E139AE21}" type="pres">
      <dgm:prSet presAssocID="{6D8109D5-06D7-46DC-BBC0-83773DD0999D}" presName="connector1" presStyleLbl="sibTrans2D1" presStyleIdx="0" presStyleCnt="1" custAng="976830" custScaleX="101184" custScaleY="93394" custLinFactNeighborX="30979" custLinFactNeighborY="-7360"/>
      <dgm:spPr/>
      <dgm:t>
        <a:bodyPr/>
        <a:lstStyle/>
        <a:p>
          <a:endParaRPr lang="ru-RU"/>
        </a:p>
      </dgm:t>
    </dgm:pt>
  </dgm:ptLst>
  <dgm:cxnLst>
    <dgm:cxn modelId="{E80402A5-3E61-4D91-859F-D403AC823F11}" srcId="{8B0B7D68-E6B9-4096-83AE-5F7C55A1CFA8}" destId="{CB48B9CC-B634-48C6-AD8B-F8B290BA3901}" srcOrd="0" destOrd="0" parTransId="{1AED2EB8-D7F4-4E3B-8672-3D5643FC82D1}" sibTransId="{6D8109D5-06D7-46DC-BBC0-83773DD0999D}"/>
    <dgm:cxn modelId="{EEC8A631-D669-42FF-BA97-5413A73F886D}" type="presOf" srcId="{8B0B7D68-E6B9-4096-83AE-5F7C55A1CFA8}" destId="{AB460C2B-57B5-4269-BBF9-3881C697EAE3}" srcOrd="0" destOrd="0" presId="urn:microsoft.com/office/officeart/2005/8/layout/gear1"/>
    <dgm:cxn modelId="{363F47F4-CDDD-473B-A8CA-80FE0D6A1B2B}" type="presOf" srcId="{CB48B9CC-B634-48C6-AD8B-F8B290BA3901}" destId="{BE10D1D6-D5ED-488A-8958-D679FF14140E}" srcOrd="0" destOrd="0" presId="urn:microsoft.com/office/officeart/2005/8/layout/gear1"/>
    <dgm:cxn modelId="{4FF64494-67B6-434C-BFC6-0C6CA7548C0B}" type="presOf" srcId="{CB48B9CC-B634-48C6-AD8B-F8B290BA3901}" destId="{5C7DF0E7-3F2A-4A39-B2FB-57A89751F79F}" srcOrd="1" destOrd="0" presId="urn:microsoft.com/office/officeart/2005/8/layout/gear1"/>
    <dgm:cxn modelId="{7B681667-ACD5-4897-B385-8FDCDDB8490D}" type="presOf" srcId="{CB48B9CC-B634-48C6-AD8B-F8B290BA3901}" destId="{2CCB1598-DAA0-4466-98F1-D0F5A492ACC2}" srcOrd="2" destOrd="0" presId="urn:microsoft.com/office/officeart/2005/8/layout/gear1"/>
    <dgm:cxn modelId="{2024535D-6B33-4752-B3DB-CA3C5AD01EF3}" type="presOf" srcId="{6D8109D5-06D7-46DC-BBC0-83773DD0999D}" destId="{92997D34-D31F-436F-854A-03C1E139AE21}" srcOrd="0" destOrd="0" presId="urn:microsoft.com/office/officeart/2005/8/layout/gear1"/>
    <dgm:cxn modelId="{7B4C5E7D-9E7E-48C1-905C-BE55C550CC6D}" type="presParOf" srcId="{AB460C2B-57B5-4269-BBF9-3881C697EAE3}" destId="{BE10D1D6-D5ED-488A-8958-D679FF14140E}" srcOrd="0" destOrd="0" presId="urn:microsoft.com/office/officeart/2005/8/layout/gear1"/>
    <dgm:cxn modelId="{6F61A863-5FD0-4AAF-B034-43C6B9DAB09A}" type="presParOf" srcId="{AB460C2B-57B5-4269-BBF9-3881C697EAE3}" destId="{5C7DF0E7-3F2A-4A39-B2FB-57A89751F79F}" srcOrd="1" destOrd="0" presId="urn:microsoft.com/office/officeart/2005/8/layout/gear1"/>
    <dgm:cxn modelId="{266E55B0-3890-4D49-A64E-BBE61480960B}" type="presParOf" srcId="{AB460C2B-57B5-4269-BBF9-3881C697EAE3}" destId="{2CCB1598-DAA0-4466-98F1-D0F5A492ACC2}" srcOrd="2" destOrd="0" presId="urn:microsoft.com/office/officeart/2005/8/layout/gear1"/>
    <dgm:cxn modelId="{6B7FD47C-DAE2-4626-A210-FD7DF48A8CCF}" type="presParOf" srcId="{AB460C2B-57B5-4269-BBF9-3881C697EAE3}" destId="{92997D34-D31F-436F-854A-03C1E139AE21}" srcOrd="3" destOrd="0" presId="urn:microsoft.com/office/officeart/2005/8/layout/gear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18D882E-E2CA-426A-8DBC-03373EE08405}">
      <dsp:nvSpPr>
        <dsp:cNvPr id="0" name=""/>
        <dsp:cNvSpPr/>
      </dsp:nvSpPr>
      <dsp:spPr>
        <a:xfrm rot="5400000">
          <a:off x="372268" y="1860552"/>
          <a:ext cx="1402181" cy="15963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4">
                <a:tint val="50000"/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tint val="50000"/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FE44783-3D6A-433B-941A-626F3AD89454}">
      <dsp:nvSpPr>
        <dsp:cNvPr id="0" name=""/>
        <dsp:cNvSpPr/>
      </dsp:nvSpPr>
      <dsp:spPr>
        <a:xfrm>
          <a:off x="0" y="145228"/>
          <a:ext cx="2360448" cy="16522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Молодежи с ограниченными возможностями</a:t>
          </a:r>
          <a:endParaRPr lang="ru-RU" kern="1200" dirty="0">
            <a:solidFill>
              <a:schemeClr val="tx1"/>
            </a:solidFill>
          </a:endParaRPr>
        </a:p>
      </dsp:txBody>
      <dsp:txXfrm>
        <a:off x="80670" y="225898"/>
        <a:ext cx="2199108" cy="1490897"/>
      </dsp:txXfrm>
    </dsp:sp>
    <dsp:sp modelId="{56CC429C-4365-4140-95BE-FE4DCCD433F2}">
      <dsp:nvSpPr>
        <dsp:cNvPr id="0" name=""/>
        <dsp:cNvSpPr/>
      </dsp:nvSpPr>
      <dsp:spPr>
        <a:xfrm>
          <a:off x="2361223" y="463784"/>
          <a:ext cx="1716765" cy="133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>
              <a:latin typeface="Times New Roman" pitchFamily="18" charset="0"/>
              <a:cs typeface="Times New Roman" pitchFamily="18" charset="0"/>
            </a:rPr>
            <a:t>были выбраны не только колясочники</a:t>
          </a:r>
          <a:endParaRPr lang="ru-RU" sz="16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1223" y="463784"/>
        <a:ext cx="1716765" cy="1335410"/>
      </dsp:txXfrm>
    </dsp:sp>
    <dsp:sp modelId="{A322BA96-D340-4A0E-A6D9-D5A01FAA8F62}">
      <dsp:nvSpPr>
        <dsp:cNvPr id="0" name=""/>
        <dsp:cNvSpPr/>
      </dsp:nvSpPr>
      <dsp:spPr>
        <a:xfrm rot="5400000">
          <a:off x="2329330" y="3716559"/>
          <a:ext cx="1402181" cy="1596333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gradFill rotWithShape="0">
          <a:gsLst>
            <a:gs pos="0">
              <a:schemeClr val="accent4">
                <a:tint val="50000"/>
                <a:hueOff val="-8780849"/>
                <a:satOff val="56024"/>
                <a:lumOff val="11346"/>
                <a:alphaOff val="0"/>
                <a:lumMod val="95000"/>
              </a:schemeClr>
            </a:gs>
            <a:gs pos="100000">
              <a:schemeClr val="accent4">
                <a:tint val="50000"/>
                <a:hueOff val="-8780849"/>
                <a:satOff val="56024"/>
                <a:lumOff val="1134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5DD38065-F15A-4262-A12B-4C20A1108B22}">
      <dsp:nvSpPr>
        <dsp:cNvPr id="0" name=""/>
        <dsp:cNvSpPr/>
      </dsp:nvSpPr>
      <dsp:spPr>
        <a:xfrm>
          <a:off x="1957837" y="2162213"/>
          <a:ext cx="2360448" cy="16522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4135930"/>
                <a:satOff val="23223"/>
                <a:lumOff val="-1078"/>
                <a:alphaOff val="0"/>
                <a:lumMod val="95000"/>
              </a:schemeClr>
            </a:gs>
            <a:gs pos="100000">
              <a:schemeClr val="accent4">
                <a:hueOff val="-4135930"/>
                <a:satOff val="23223"/>
                <a:lumOff val="-1078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выявитьи понять сложность процесса социализации, </a:t>
          </a:r>
          <a:endParaRPr lang="ru-RU" sz="1800" kern="1200" dirty="0">
            <a:solidFill>
              <a:schemeClr val="tx1"/>
            </a:solidFill>
          </a:endParaRPr>
        </a:p>
      </dsp:txBody>
      <dsp:txXfrm>
        <a:off x="2038507" y="2242883"/>
        <a:ext cx="2199108" cy="1490897"/>
      </dsp:txXfrm>
    </dsp:sp>
    <dsp:sp modelId="{A6955197-C87D-4456-B13E-24F7BA9806B5}">
      <dsp:nvSpPr>
        <dsp:cNvPr id="0" name=""/>
        <dsp:cNvSpPr/>
      </dsp:nvSpPr>
      <dsp:spPr>
        <a:xfrm>
          <a:off x="4423746" y="2405645"/>
          <a:ext cx="3215054" cy="132243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400" kern="1200" dirty="0" smtClean="0">
              <a:latin typeface="Times New Roman" pitchFamily="18" charset="0"/>
              <a:cs typeface="Times New Roman" pitchFamily="18" charset="0"/>
            </a:rPr>
            <a:t>И не акцентировать внимание только на наличие физических барьеров, препятствующих полноценному участию лиц с инвалидностью, </a:t>
          </a:r>
          <a:endParaRPr lang="ru-RU" sz="14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4423746" y="2405645"/>
        <a:ext cx="3215054" cy="1322430"/>
      </dsp:txXfrm>
    </dsp:sp>
    <dsp:sp modelId="{5E819F58-C4EA-4315-A183-662FD1F39053}">
      <dsp:nvSpPr>
        <dsp:cNvPr id="0" name=""/>
        <dsp:cNvSpPr/>
      </dsp:nvSpPr>
      <dsp:spPr>
        <a:xfrm>
          <a:off x="3914899" y="4018220"/>
          <a:ext cx="2360448" cy="1652237"/>
        </a:xfrm>
        <a:prstGeom prst="roundRect">
          <a:avLst>
            <a:gd name="adj" fmla="val 16670"/>
          </a:avLst>
        </a:prstGeom>
        <a:gradFill rotWithShape="0">
          <a:gsLst>
            <a:gs pos="0">
              <a:schemeClr val="accent4">
                <a:hueOff val="-8271860"/>
                <a:satOff val="46445"/>
                <a:lumOff val="-2156"/>
                <a:alphaOff val="0"/>
                <a:lumMod val="95000"/>
              </a:schemeClr>
            </a:gs>
            <a:gs pos="100000">
              <a:schemeClr val="accent4">
                <a:hueOff val="-8271860"/>
                <a:satOff val="46445"/>
                <a:lumOff val="-2156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0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определить барьеры в ее трудовой интеграции в общество</a:t>
          </a:r>
          <a:endParaRPr lang="ru-RU" sz="2000" kern="1200" dirty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</dsp:txBody>
      <dsp:txXfrm>
        <a:off x="3995569" y="4098890"/>
        <a:ext cx="2199108" cy="1490897"/>
      </dsp:txXfrm>
    </dsp:sp>
    <dsp:sp modelId="{496ACFAE-D1DE-4E4C-91B4-AE32DF598B1C}">
      <dsp:nvSpPr>
        <dsp:cNvPr id="0" name=""/>
        <dsp:cNvSpPr/>
      </dsp:nvSpPr>
      <dsp:spPr>
        <a:xfrm>
          <a:off x="6275347" y="4175799"/>
          <a:ext cx="1716765" cy="133541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114300" lvl="1" indent="-114300" algn="l" defTabSz="577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uz-Cyrl-UZ" sz="1300" kern="1200" dirty="0" smtClean="0">
              <a:latin typeface="Times New Roman" pitchFamily="18" charset="0"/>
              <a:cs typeface="Times New Roman" pitchFamily="18" charset="0"/>
            </a:rPr>
            <a:t>в качесте респондентов были в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ы</a:t>
          </a:r>
          <a:r>
            <a:rPr lang="uz-Cyrl-UZ" sz="1300" kern="1200" dirty="0" smtClean="0">
              <a:latin typeface="Times New Roman" pitchFamily="18" charset="0"/>
              <a:cs typeface="Times New Roman" pitchFamily="18" charset="0"/>
            </a:rPr>
            <a:t>брано</a:t>
          </a: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 молодые люди </a:t>
          </a:r>
          <a:br>
            <a:rPr lang="ru-RU" sz="1300" kern="1200" dirty="0" smtClean="0">
              <a:latin typeface="Times New Roman" pitchFamily="18" charset="0"/>
              <a:cs typeface="Times New Roman" pitchFamily="18" charset="0"/>
            </a:rPr>
          </a:br>
          <a:r>
            <a:rPr lang="ru-RU" sz="1300" kern="1200" dirty="0" smtClean="0">
              <a:latin typeface="Times New Roman" pitchFamily="18" charset="0"/>
              <a:cs typeface="Times New Roman" pitchFamily="18" charset="0"/>
            </a:rPr>
            <a:t>с различными диагнозами заболеваний</a:t>
          </a:r>
          <a:endParaRPr lang="ru-RU" sz="13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6275347" y="4175799"/>
        <a:ext cx="1716765" cy="133541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733B9-521D-4F54-ADFF-7CB6C11EBB8E}">
      <dsp:nvSpPr>
        <dsp:cNvPr id="0" name=""/>
        <dsp:cNvSpPr/>
      </dsp:nvSpPr>
      <dsp:spPr>
        <a:xfrm>
          <a:off x="0" y="2682514"/>
          <a:ext cx="2318373" cy="154265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800" b="1" i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Задача</a:t>
          </a:r>
          <a:endParaRPr lang="ru-RU" kern="1200" dirty="0">
            <a:solidFill>
              <a:schemeClr val="tx1"/>
            </a:solidFill>
          </a:endParaRPr>
        </a:p>
      </dsp:txBody>
      <dsp:txXfrm>
        <a:off x="45183" y="2727697"/>
        <a:ext cx="2228007" cy="1452284"/>
      </dsp:txXfrm>
    </dsp:sp>
    <dsp:sp modelId="{455A9DB4-DE1C-4D6A-8D06-B3BF57EBD978}">
      <dsp:nvSpPr>
        <dsp:cNvPr id="0" name=""/>
        <dsp:cNvSpPr/>
      </dsp:nvSpPr>
      <dsp:spPr>
        <a:xfrm rot="13949326">
          <a:off x="-272627" y="2152268"/>
          <a:ext cx="3220801" cy="48292"/>
        </a:xfrm>
        <a:custGeom>
          <a:avLst/>
          <a:gdLst/>
          <a:ahLst/>
          <a:cxnLst/>
          <a:rect l="0" t="0" r="0" b="0"/>
          <a:pathLst>
            <a:path>
              <a:moveTo>
                <a:pt x="0" y="24146"/>
              </a:moveTo>
              <a:lnTo>
                <a:pt x="3220801" y="241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257252" y="2095894"/>
        <a:ext cx="161040" cy="161040"/>
      </dsp:txXfrm>
    </dsp:sp>
    <dsp:sp modelId="{261827C3-8418-47AC-B94C-97FB233556EC}">
      <dsp:nvSpPr>
        <dsp:cNvPr id="0" name=""/>
        <dsp:cNvSpPr/>
      </dsp:nvSpPr>
      <dsp:spPr>
        <a:xfrm>
          <a:off x="357172" y="0"/>
          <a:ext cx="4673030" cy="1797980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влияет на успешность социализации молодежи с инвалидностью, с какими барьерами она сталкивается при реализации своего права на образование и труд;</a:t>
          </a:r>
          <a:endParaRPr lang="ru-RU" kern="1200" dirty="0">
            <a:solidFill>
              <a:srgbClr val="FF0000"/>
            </a:solidFill>
          </a:endParaRPr>
        </a:p>
      </dsp:txBody>
      <dsp:txXfrm>
        <a:off x="409833" y="52661"/>
        <a:ext cx="4567708" cy="1692658"/>
      </dsp:txXfrm>
    </dsp:sp>
    <dsp:sp modelId="{EF9C93AF-4E86-444E-8D90-620B665EC71B}">
      <dsp:nvSpPr>
        <dsp:cNvPr id="0" name=""/>
        <dsp:cNvSpPr/>
      </dsp:nvSpPr>
      <dsp:spPr>
        <a:xfrm rot="19737797">
          <a:off x="2076095" y="2557152"/>
          <a:ext cx="3384649" cy="48292"/>
        </a:xfrm>
        <a:custGeom>
          <a:avLst/>
          <a:gdLst/>
          <a:ahLst/>
          <a:cxnLst/>
          <a:rect l="0" t="0" r="0" b="0"/>
          <a:pathLst>
            <a:path>
              <a:moveTo>
                <a:pt x="0" y="24146"/>
              </a:moveTo>
              <a:lnTo>
                <a:pt x="3384649" y="241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>
        <a:off x="3683803" y="2496682"/>
        <a:ext cx="169232" cy="169232"/>
      </dsp:txXfrm>
    </dsp:sp>
    <dsp:sp modelId="{4341F2E1-D1F6-4948-AD87-52F39CCB4586}">
      <dsp:nvSpPr>
        <dsp:cNvPr id="0" name=""/>
        <dsp:cNvSpPr/>
      </dsp:nvSpPr>
      <dsp:spPr>
        <a:xfrm>
          <a:off x="5218466" y="1276553"/>
          <a:ext cx="3510991" cy="864408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1800" kern="1200" dirty="0" smtClean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rPr>
            <a:t>какую роль играют члены семьи в ее социализации; </a:t>
          </a:r>
        </a:p>
        <a:p>
          <a:pPr lvl="0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5243784" y="1301871"/>
        <a:ext cx="3460355" cy="813772"/>
      </dsp:txXfrm>
    </dsp:sp>
    <dsp:sp modelId="{6DA81971-DD9C-4207-9994-C4512B635E80}">
      <dsp:nvSpPr>
        <dsp:cNvPr id="0" name=""/>
        <dsp:cNvSpPr/>
      </dsp:nvSpPr>
      <dsp:spPr>
        <a:xfrm rot="21403769">
          <a:off x="2316794" y="3374402"/>
          <a:ext cx="1938306" cy="48292"/>
        </a:xfrm>
        <a:custGeom>
          <a:avLst/>
          <a:gdLst/>
          <a:ahLst/>
          <a:cxnLst/>
          <a:rect l="0" t="0" r="0" b="0"/>
          <a:pathLst>
            <a:path>
              <a:moveTo>
                <a:pt x="0" y="24146"/>
              </a:moveTo>
              <a:lnTo>
                <a:pt x="1938306" y="241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700" kern="1200"/>
        </a:p>
      </dsp:txBody>
      <dsp:txXfrm>
        <a:off x="3237490" y="3350091"/>
        <a:ext cx="96915" cy="96915"/>
      </dsp:txXfrm>
    </dsp:sp>
    <dsp:sp modelId="{DE8A6EE2-A785-4655-99D4-88F0DA71B16B}">
      <dsp:nvSpPr>
        <dsp:cNvPr id="0" name=""/>
        <dsp:cNvSpPr/>
      </dsp:nvSpPr>
      <dsp:spPr>
        <a:xfrm>
          <a:off x="4253523" y="2709653"/>
          <a:ext cx="3857748" cy="126720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1800" kern="1200" dirty="0" smtClean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rPr>
            <a:t>помогать  молодежам с инвалидностью реализоваться и развиваться;</a:t>
          </a:r>
        </a:p>
        <a:p>
          <a:pPr lvl="0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4290638" y="2746768"/>
        <a:ext cx="3783518" cy="1192979"/>
      </dsp:txXfrm>
    </dsp:sp>
    <dsp:sp modelId="{6DD9B79D-214D-4B42-B468-A132886C11AC}">
      <dsp:nvSpPr>
        <dsp:cNvPr id="0" name=""/>
        <dsp:cNvSpPr/>
      </dsp:nvSpPr>
      <dsp:spPr>
        <a:xfrm rot="2699002">
          <a:off x="1940775" y="4341668"/>
          <a:ext cx="2580205" cy="48292"/>
        </a:xfrm>
        <a:custGeom>
          <a:avLst/>
          <a:gdLst/>
          <a:ahLst/>
          <a:cxnLst/>
          <a:rect l="0" t="0" r="0" b="0"/>
          <a:pathLst>
            <a:path>
              <a:moveTo>
                <a:pt x="0" y="24146"/>
              </a:moveTo>
              <a:lnTo>
                <a:pt x="2580205" y="241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900" kern="1200"/>
        </a:p>
      </dsp:txBody>
      <dsp:txXfrm>
        <a:off x="3166373" y="4301309"/>
        <a:ext cx="129010" cy="129010"/>
      </dsp:txXfrm>
    </dsp:sp>
    <dsp:sp modelId="{1FDFA9DE-01DD-4585-9FF1-8ADEA1AB116A}">
      <dsp:nvSpPr>
        <dsp:cNvPr id="0" name=""/>
        <dsp:cNvSpPr/>
      </dsp:nvSpPr>
      <dsp:spPr>
        <a:xfrm>
          <a:off x="4143383" y="4857757"/>
          <a:ext cx="4589753" cy="840065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marR="0" lvl="0" indent="0" algn="just" defTabSz="1955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z-Cyrl-UZ" sz="2000" kern="1200" dirty="0" smtClean="0">
              <a:latin typeface="Times New Roman" pitchFamily="18" charset="0"/>
              <a:cs typeface="Times New Roman" pitchFamily="18" charset="0"/>
            </a:rPr>
            <a:t>    </a:t>
          </a:r>
        </a:p>
        <a:p>
          <a:pPr marL="0" marR="0" lvl="0" indent="0" algn="just" defTabSz="1955800" eaLnBrk="1" fontAlgn="auto" latinLnBrk="0" hangingPunct="1">
            <a:lnSpc>
              <a:spcPct val="90000"/>
            </a:lnSpc>
            <a:spcBef>
              <a:spcPct val="0"/>
            </a:spcBef>
            <a:spcAft>
              <a:spcPct val="35000"/>
            </a:spcAft>
            <a:buClrTx/>
            <a:buSzTx/>
            <a:buFontTx/>
            <a:buNone/>
            <a:tabLst/>
            <a:defRPr/>
          </a:pPr>
          <a:r>
            <a:rPr lang="uz-Cyrl-UZ" sz="2000" kern="1200" dirty="0" smtClean="0">
              <a:solidFill>
                <a:schemeClr val="accent6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rPr>
            <a:t>какие факторы способствуют их     дезинтеграции и изоляции; </a:t>
          </a:r>
        </a:p>
        <a:p>
          <a:pPr lvl="0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3600" kern="1200" dirty="0"/>
        </a:p>
      </dsp:txBody>
      <dsp:txXfrm>
        <a:off x="4167988" y="4882362"/>
        <a:ext cx="4540543" cy="790855"/>
      </dsp:txXfrm>
    </dsp:sp>
    <dsp:sp modelId="{14988A7A-B5E3-482E-AF78-DBD22294649B}">
      <dsp:nvSpPr>
        <dsp:cNvPr id="0" name=""/>
        <dsp:cNvSpPr/>
      </dsp:nvSpPr>
      <dsp:spPr>
        <a:xfrm rot="7238097">
          <a:off x="-239995" y="4887926"/>
          <a:ext cx="3389540" cy="48292"/>
        </a:xfrm>
        <a:custGeom>
          <a:avLst/>
          <a:gdLst/>
          <a:ahLst/>
          <a:cxnLst/>
          <a:rect l="0" t="0" r="0" b="0"/>
          <a:pathLst>
            <a:path>
              <a:moveTo>
                <a:pt x="0" y="24146"/>
              </a:moveTo>
              <a:lnTo>
                <a:pt x="3389540" y="24146"/>
              </a:lnTo>
            </a:path>
          </a:pathLst>
        </a:custGeom>
        <a:noFill/>
        <a:ln w="15875" cap="flat" cmpd="sng" algn="ctr">
          <a:solidFill>
            <a:schemeClr val="accent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  <a:scene3d>
          <a:camera prst="orthographicFront"/>
          <a:lightRig rig="threePt" dir="t">
            <a:rot lat="0" lon="0" rev="7500000"/>
          </a:lightRig>
        </a:scene3d>
        <a:sp3d z="-40000" prstMaterial="matte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/>
        </a:p>
      </dsp:txBody>
      <dsp:txXfrm rot="10800000">
        <a:off x="1370036" y="4827334"/>
        <a:ext cx="169477" cy="169477"/>
      </dsp:txXfrm>
    </dsp:sp>
    <dsp:sp modelId="{5F9C09C5-FBDC-45AA-AD3B-7E53506F1F94}">
      <dsp:nvSpPr>
        <dsp:cNvPr id="0" name=""/>
        <dsp:cNvSpPr/>
      </dsp:nvSpPr>
      <dsp:spPr>
        <a:xfrm>
          <a:off x="591177" y="5885332"/>
          <a:ext cx="3514266" cy="96994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lt1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lt1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200" kern="12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помочь, чего они хотят  и что им мешает реализоваться</a:t>
          </a:r>
          <a:r>
            <a:rPr lang="uz-Cyrl-UZ" sz="2200" kern="1200" dirty="0" smtClean="0">
              <a:solidFill>
                <a:schemeClr val="accent3">
                  <a:lumMod val="50000"/>
                </a:schemeClr>
              </a:solidFill>
            </a:rPr>
            <a:t>.</a:t>
          </a:r>
          <a:endParaRPr lang="ru-RU" sz="2200" kern="1200" dirty="0" smtClean="0">
            <a:solidFill>
              <a:schemeClr val="accent3">
                <a:lumMod val="50000"/>
              </a:schemeClr>
            </a:solidFill>
          </a:endParaRPr>
        </a:p>
      </dsp:txBody>
      <dsp:txXfrm>
        <a:off x="619586" y="5913741"/>
        <a:ext cx="3457448" cy="91312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113F6B-FB24-4D8E-B583-21FE57988D08}">
      <dsp:nvSpPr>
        <dsp:cNvPr id="0" name=""/>
        <dsp:cNvSpPr/>
      </dsp:nvSpPr>
      <dsp:spPr>
        <a:xfrm>
          <a:off x="2851466" y="0"/>
          <a:ext cx="2358429" cy="2358429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10 людей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были на интервью</a:t>
          </a:r>
          <a:endParaRPr lang="ru-RU" kern="1200" dirty="0">
            <a:solidFill>
              <a:schemeClr val="tx1"/>
            </a:solidFill>
          </a:endParaRPr>
        </a:p>
      </dsp:txBody>
      <dsp:txXfrm>
        <a:off x="3196850" y="345384"/>
        <a:ext cx="1667661" cy="1667661"/>
      </dsp:txXfrm>
    </dsp:sp>
    <dsp:sp modelId="{97A00C6F-76CB-459D-A44C-79D46D4018B4}">
      <dsp:nvSpPr>
        <dsp:cNvPr id="0" name=""/>
        <dsp:cNvSpPr/>
      </dsp:nvSpPr>
      <dsp:spPr>
        <a:xfrm rot="9385427" flipH="1" flipV="1">
          <a:off x="2162815" y="1383613"/>
          <a:ext cx="776839" cy="617324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35DABC7-DABB-4613-92A3-BF6C2C87E1EA}">
      <dsp:nvSpPr>
        <dsp:cNvPr id="0" name=""/>
        <dsp:cNvSpPr/>
      </dsp:nvSpPr>
      <dsp:spPr>
        <a:xfrm>
          <a:off x="130142" y="1653816"/>
          <a:ext cx="2240507" cy="179240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Некоторые проявили положительное отношение</a:t>
          </a:r>
          <a:endParaRPr lang="ru-RU" kern="1200" dirty="0">
            <a:solidFill>
              <a:schemeClr val="tx1"/>
            </a:solidFill>
          </a:endParaRPr>
        </a:p>
      </dsp:txBody>
      <dsp:txXfrm>
        <a:off x="182640" y="1706314"/>
        <a:ext cx="2135511" cy="1687410"/>
      </dsp:txXfrm>
    </dsp:sp>
    <dsp:sp modelId="{8371EC00-5459-44D9-A3AE-EFEACD6F5379}">
      <dsp:nvSpPr>
        <dsp:cNvPr id="0" name=""/>
        <dsp:cNvSpPr/>
      </dsp:nvSpPr>
      <dsp:spPr>
        <a:xfrm rot="16199069">
          <a:off x="3649219" y="2349325"/>
          <a:ext cx="856447" cy="768007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3AAB7B-5721-4972-9DF7-AE9BC3DB80B2}">
      <dsp:nvSpPr>
        <dsp:cNvPr id="0" name=""/>
        <dsp:cNvSpPr/>
      </dsp:nvSpPr>
      <dsp:spPr>
        <a:xfrm>
          <a:off x="2940840" y="3170738"/>
          <a:ext cx="2235757" cy="1494866"/>
        </a:xfrm>
        <a:prstGeom prst="roundRect">
          <a:avLst>
            <a:gd name="adj" fmla="val 10000"/>
          </a:avLst>
        </a:prstGeom>
        <a:solidFill>
          <a:schemeClr val="accent4">
            <a:hueOff val="-4135930"/>
            <a:satOff val="23223"/>
            <a:lumOff val="-1078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marR="0" lvl="0" indent="0" algn="just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uz-Cyrl-U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 Были  открыты к общению</a:t>
          </a:r>
          <a:endParaRPr lang="ru-RU" sz="1800" kern="1200" dirty="0" smtClean="0">
            <a:solidFill>
              <a:schemeClr val="tx1"/>
            </a:solidFill>
            <a:latin typeface="Times New Roman" pitchFamily="18" charset="0"/>
            <a:cs typeface="Times New Roman" pitchFamily="18" charset="0"/>
          </a:endParaRPr>
        </a:p>
        <a:p>
          <a:pPr lvl="0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kern="1200" dirty="0"/>
        </a:p>
      </dsp:txBody>
      <dsp:txXfrm>
        <a:off x="2984623" y="3214521"/>
        <a:ext cx="2148191" cy="1407300"/>
      </dsp:txXfrm>
    </dsp:sp>
    <dsp:sp modelId="{F0D8C6CE-D1FD-4C89-B918-D9AF762CA388}">
      <dsp:nvSpPr>
        <dsp:cNvPr id="0" name=""/>
        <dsp:cNvSpPr/>
      </dsp:nvSpPr>
      <dsp:spPr>
        <a:xfrm rot="1334417" flipH="1">
          <a:off x="5238069" y="1263948"/>
          <a:ext cx="659953" cy="488668"/>
        </a:xfrm>
        <a:prstGeom prst="leftArrow">
          <a:avLst>
            <a:gd name="adj1" fmla="val 60000"/>
            <a:gd name="adj2" fmla="val 5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A7442-FAF6-40BE-A799-9F99F59024CF}">
      <dsp:nvSpPr>
        <dsp:cNvPr id="0" name=""/>
        <dsp:cNvSpPr/>
      </dsp:nvSpPr>
      <dsp:spPr>
        <a:xfrm>
          <a:off x="5863042" y="1293770"/>
          <a:ext cx="2007965" cy="2080427"/>
        </a:xfrm>
        <a:prstGeom prst="roundRect">
          <a:avLst>
            <a:gd name="adj" fmla="val 10000"/>
          </a:avLst>
        </a:prstGeom>
        <a:solidFill>
          <a:schemeClr val="accent4">
            <a:hueOff val="-8271860"/>
            <a:satOff val="46445"/>
            <a:lumOff val="-215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И двое отказались от интервью </a:t>
          </a:r>
          <a:endParaRPr lang="ru-RU" kern="1200" dirty="0">
            <a:solidFill>
              <a:schemeClr val="tx1"/>
            </a:solidFill>
          </a:endParaRPr>
        </a:p>
      </dsp:txBody>
      <dsp:txXfrm>
        <a:off x="5921853" y="1352581"/>
        <a:ext cx="1890343" cy="196280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56600C7-4F37-4484-979B-C053EC3C4BA6}">
      <dsp:nvSpPr>
        <dsp:cNvPr id="0" name=""/>
        <dsp:cNvSpPr/>
      </dsp:nvSpPr>
      <dsp:spPr>
        <a:xfrm>
          <a:off x="442573" y="1899030"/>
          <a:ext cx="3132769" cy="18796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некоторые не могли вспомнить, и просили изложить только положительные факты из их жизни; 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442573" y="1899030"/>
        <a:ext cx="3132769" cy="1879661"/>
      </dsp:txXfrm>
    </dsp:sp>
    <dsp:sp modelId="{A99FA9F7-F0FC-4FDA-9B16-BEA8627A93EB}">
      <dsp:nvSpPr>
        <dsp:cNvPr id="0" name=""/>
        <dsp:cNvSpPr/>
      </dsp:nvSpPr>
      <dsp:spPr>
        <a:xfrm>
          <a:off x="3916188" y="1816325"/>
          <a:ext cx="3132769" cy="18796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постоянно  акцентируя внимание на проблемах их ребенка;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916188" y="1816325"/>
        <a:ext cx="3132769" cy="1879661"/>
      </dsp:txXfrm>
    </dsp:sp>
    <dsp:sp modelId="{9E4AFB6C-BCB8-4F59-BB2B-6F2DA049A7B8}">
      <dsp:nvSpPr>
        <dsp:cNvPr id="0" name=""/>
        <dsp:cNvSpPr/>
      </dsp:nvSpPr>
      <dsp:spPr>
        <a:xfrm>
          <a:off x="515237" y="4049376"/>
          <a:ext cx="3132769" cy="187966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 смогли ответить на простые вопросы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515237" y="4049376"/>
        <a:ext cx="3132769" cy="1879661"/>
      </dsp:txXfrm>
    </dsp:sp>
    <dsp:sp modelId="{D61BA4BF-46D6-4E06-9E6F-CD63CD2D38FE}">
      <dsp:nvSpPr>
        <dsp:cNvPr id="0" name=""/>
        <dsp:cNvSpPr/>
      </dsp:nvSpPr>
      <dsp:spPr>
        <a:xfrm>
          <a:off x="3988852" y="4274935"/>
          <a:ext cx="2987440" cy="159395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400" kern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rPr>
            <a:t>некоторые рассказать о себе и была необходима помощь родителей;</a:t>
          </a:r>
          <a:endParaRPr lang="ru-RU" sz="2400" kern="1200" dirty="0">
            <a:solidFill>
              <a:schemeClr val="tx1"/>
            </a:solidFill>
          </a:endParaRPr>
        </a:p>
      </dsp:txBody>
      <dsp:txXfrm>
        <a:off x="3988852" y="4274935"/>
        <a:ext cx="2987440" cy="1593953"/>
      </dsp:txXfrm>
    </dsp:sp>
    <dsp:sp modelId="{A248DD1D-9457-42D6-BFAD-0B9C875062F1}">
      <dsp:nvSpPr>
        <dsp:cNvPr id="0" name=""/>
        <dsp:cNvSpPr/>
      </dsp:nvSpPr>
      <dsp:spPr>
        <a:xfrm>
          <a:off x="2224320" y="0"/>
          <a:ext cx="2877480" cy="1650831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lumMod val="9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82000"/>
                <a:satMod val="125000"/>
                <a:lumMod val="74000"/>
              </a:schemeClr>
            </a:gs>
          </a:gsLst>
          <a:lin ang="5400000" scaled="0"/>
        </a:gra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2400" b="1" kern="1200" dirty="0" smtClean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rPr>
            <a:t>При составлении биографических сведений </a:t>
          </a:r>
          <a:endParaRPr lang="ru-RU" sz="2400" kern="1200" dirty="0">
            <a:solidFill>
              <a:srgbClr val="FFFF00"/>
            </a:solidFill>
          </a:endParaRPr>
        </a:p>
      </dsp:txBody>
      <dsp:txXfrm>
        <a:off x="2224320" y="0"/>
        <a:ext cx="2877480" cy="165083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E799EE-654C-4E3F-8577-11CE1BA2135A}">
      <dsp:nvSpPr>
        <dsp:cNvPr id="0" name=""/>
        <dsp:cNvSpPr/>
      </dsp:nvSpPr>
      <dsp:spPr>
        <a:xfrm>
          <a:off x="2632528" y="0"/>
          <a:ext cx="3516224" cy="287716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6">
            <a:shade val="8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4444C6F-821E-47E0-94F0-57793A8CFDFD}">
      <dsp:nvSpPr>
        <dsp:cNvPr id="0" name=""/>
        <dsp:cNvSpPr/>
      </dsp:nvSpPr>
      <dsp:spPr>
        <a:xfrm>
          <a:off x="3383890" y="993528"/>
          <a:ext cx="2007018" cy="88951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kern="1200" dirty="0" smtClean="0">
              <a:latin typeface="Times New Roman" pitchFamily="18" charset="0"/>
              <a:cs typeface="Times New Roman" pitchFamily="18" charset="0"/>
            </a:rPr>
            <a:t>В интервью приняли участие </a:t>
          </a:r>
          <a:endParaRPr lang="ru-RU" sz="1800" kern="1200" dirty="0"/>
        </a:p>
      </dsp:txBody>
      <dsp:txXfrm>
        <a:off x="3383890" y="993528"/>
        <a:ext cx="2007018" cy="889511"/>
      </dsp:txXfrm>
    </dsp:sp>
    <dsp:sp modelId="{6AC2F681-2AF1-4BC4-AB52-060B23CB0C1A}">
      <dsp:nvSpPr>
        <dsp:cNvPr id="0" name=""/>
        <dsp:cNvSpPr/>
      </dsp:nvSpPr>
      <dsp:spPr>
        <a:xfrm>
          <a:off x="1700118" y="1502942"/>
          <a:ext cx="3783041" cy="3177570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6">
            <a:shade val="80000"/>
            <a:hueOff val="-152321"/>
            <a:satOff val="4056"/>
            <a:lumOff val="14416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67005E-C20C-4AB5-99B2-7264BC7891F2}">
      <dsp:nvSpPr>
        <dsp:cNvPr id="0" name=""/>
        <dsp:cNvSpPr/>
      </dsp:nvSpPr>
      <dsp:spPr>
        <a:xfrm>
          <a:off x="2604827" y="2701452"/>
          <a:ext cx="1973624" cy="79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latin typeface="Times New Roman" pitchFamily="18" charset="0"/>
              <a:cs typeface="Times New Roman" pitchFamily="18" charset="0"/>
            </a:rPr>
            <a:t>7 девушек с инвалидностью</a:t>
          </a:r>
          <a:endParaRPr lang="ru-RU" sz="1800" kern="1200" dirty="0"/>
        </a:p>
      </dsp:txBody>
      <dsp:txXfrm>
        <a:off x="2604827" y="2701452"/>
        <a:ext cx="1973624" cy="799079"/>
      </dsp:txXfrm>
    </dsp:sp>
    <dsp:sp modelId="{8CD2C05D-84B7-4889-B242-3DF82B63A075}">
      <dsp:nvSpPr>
        <dsp:cNvPr id="0" name=""/>
        <dsp:cNvSpPr/>
      </dsp:nvSpPr>
      <dsp:spPr>
        <a:xfrm>
          <a:off x="2820978" y="3528398"/>
          <a:ext cx="3299699" cy="2472545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6">
            <a:shade val="80000"/>
            <a:hueOff val="-304641"/>
            <a:satOff val="8111"/>
            <a:lumOff val="28831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68CE2EE-04EF-4229-864E-656A9B4CB78A}">
      <dsp:nvSpPr>
        <dsp:cNvPr id="0" name=""/>
        <dsp:cNvSpPr/>
      </dsp:nvSpPr>
      <dsp:spPr>
        <a:xfrm>
          <a:off x="3320013" y="4366550"/>
          <a:ext cx="2142334" cy="79907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latin typeface="Times New Roman" pitchFamily="18" charset="0"/>
              <a:cs typeface="Times New Roman" pitchFamily="18" charset="0"/>
            </a:rPr>
            <a:t>3 молодых мужчие 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z-Cyrl-UZ" sz="1800" b="1" kern="1200" dirty="0" smtClean="0">
              <a:latin typeface="Times New Roman" pitchFamily="18" charset="0"/>
              <a:cs typeface="Times New Roman" pitchFamily="18" charset="0"/>
            </a:rPr>
            <a:t>в возрасте от 22–33</a:t>
          </a:r>
          <a:r>
            <a:rPr lang="uz-Cyrl-UZ" sz="1800" kern="1200" dirty="0" smtClean="0">
              <a:latin typeface="Times New Roman" pitchFamily="18" charset="0"/>
              <a:cs typeface="Times New Roman" pitchFamily="18" charset="0"/>
            </a:rPr>
            <a:t>.</a:t>
          </a:r>
          <a:endParaRPr lang="ru-RU" sz="1800" kern="1200" dirty="0"/>
        </a:p>
      </dsp:txBody>
      <dsp:txXfrm>
        <a:off x="3320013" y="4366550"/>
        <a:ext cx="2142334" cy="799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A265BF-D40F-4741-A447-D21C82686F78}">
      <dsp:nvSpPr>
        <dsp:cNvPr id="0" name=""/>
        <dsp:cNvSpPr/>
      </dsp:nvSpPr>
      <dsp:spPr>
        <a:xfrm>
          <a:off x="1452300" y="362365"/>
          <a:ext cx="4376010" cy="437635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Благодаря проводимой </a:t>
          </a:r>
          <a:r>
            <a:rPr lang="ru-RU" sz="2200" b="1" kern="1200" dirty="0" smtClean="0">
              <a:latin typeface="Times New Roman" pitchFamily="18" charset="0"/>
              <a:cs typeface="Times New Roman" pitchFamily="18" charset="0"/>
            </a:rPr>
            <a:t>Президентом Республики Узбекистан </a:t>
          </a:r>
          <a:r>
            <a:rPr lang="ru-RU" sz="2200" b="1" kern="1200" dirty="0" err="1" smtClean="0">
              <a:latin typeface="Times New Roman" pitchFamily="18" charset="0"/>
              <a:cs typeface="Times New Roman" pitchFamily="18" charset="0"/>
            </a:rPr>
            <a:t>Ш.М.Мирзиёевым</a:t>
          </a:r>
          <a:r>
            <a:rPr lang="ru-RU" sz="2200" kern="1200" dirty="0" smtClean="0">
              <a:latin typeface="Times New Roman" pitchFamily="18" charset="0"/>
              <a:cs typeface="Times New Roman" pitchFamily="18" charset="0"/>
            </a:rPr>
            <a:t> социальной политики, усилилось внимание к социальной защите людей с инвалидностью. </a:t>
          </a:r>
          <a:endParaRPr lang="ru-RU" sz="2200" kern="1200" dirty="0"/>
        </a:p>
      </dsp:txBody>
      <dsp:txXfrm>
        <a:off x="2093152" y="1003268"/>
        <a:ext cx="3094306" cy="3094552"/>
      </dsp:txXfrm>
    </dsp:sp>
    <dsp:sp modelId="{0B82B0A1-7372-40E5-9A0F-8C990073CF59}">
      <dsp:nvSpPr>
        <dsp:cNvPr id="0" name=""/>
        <dsp:cNvSpPr/>
      </dsp:nvSpPr>
      <dsp:spPr>
        <a:xfrm>
          <a:off x="3376359" y="0"/>
          <a:ext cx="487002" cy="486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81E94C9-290C-4818-8112-43F65FD506E1}">
      <dsp:nvSpPr>
        <dsp:cNvPr id="0" name=""/>
        <dsp:cNvSpPr/>
      </dsp:nvSpPr>
      <dsp:spPr>
        <a:xfrm>
          <a:off x="2223986" y="4250589"/>
          <a:ext cx="352726" cy="352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150416F-FFD1-44E5-9955-CEBA293CB230}">
      <dsp:nvSpPr>
        <dsp:cNvPr id="0" name=""/>
        <dsp:cNvSpPr/>
      </dsp:nvSpPr>
      <dsp:spPr>
        <a:xfrm>
          <a:off x="5536808" y="1975496"/>
          <a:ext cx="352726" cy="352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C2CA350-3BCA-462F-B28F-123DA4F1B4AE}">
      <dsp:nvSpPr>
        <dsp:cNvPr id="0" name=""/>
        <dsp:cNvSpPr/>
      </dsp:nvSpPr>
      <dsp:spPr>
        <a:xfrm>
          <a:off x="3850836" y="4625851"/>
          <a:ext cx="487002" cy="48671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03486E-7C1B-4C7B-A8B9-4E9CF0A10A10}">
      <dsp:nvSpPr>
        <dsp:cNvPr id="0" name=""/>
        <dsp:cNvSpPr/>
      </dsp:nvSpPr>
      <dsp:spPr>
        <a:xfrm>
          <a:off x="2323691" y="691730"/>
          <a:ext cx="352726" cy="352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13A6AE-7410-4178-9BB8-EA8AC85DB9A7}">
      <dsp:nvSpPr>
        <dsp:cNvPr id="0" name=""/>
        <dsp:cNvSpPr/>
      </dsp:nvSpPr>
      <dsp:spPr>
        <a:xfrm>
          <a:off x="1212904" y="2709661"/>
          <a:ext cx="352726" cy="35276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E10D1D6-D5ED-488A-8958-D679FF14140E}">
      <dsp:nvSpPr>
        <dsp:cNvPr id="0" name=""/>
        <dsp:cNvSpPr/>
      </dsp:nvSpPr>
      <dsp:spPr>
        <a:xfrm>
          <a:off x="655185" y="0"/>
          <a:ext cx="5105460" cy="5463353"/>
        </a:xfrm>
        <a:prstGeom prst="gear9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i="1" kern="1200" dirty="0" smtClean="0">
              <a:latin typeface="Times New Roman" pitchFamily="18" charset="0"/>
              <a:cs typeface="Times New Roman" pitchFamily="18" charset="0"/>
            </a:rPr>
            <a:t>Исходя из того</a:t>
          </a:r>
          <a:r>
            <a:rPr lang="uz-Cyrl-UZ" sz="1900" b="1" i="1" kern="1200" dirty="0" smtClean="0">
              <a:latin typeface="Times New Roman" pitchFamily="18" charset="0"/>
              <a:cs typeface="Times New Roman" pitchFamily="18" charset="0"/>
            </a:rPr>
            <a:t>, </a:t>
          </a:r>
          <a:r>
            <a:rPr lang="uz-Cyrl-UZ" sz="1900" kern="1200" dirty="0" smtClean="0">
              <a:latin typeface="Times New Roman" pitchFamily="18" charset="0"/>
              <a:cs typeface="Times New Roman" pitchFamily="18" charset="0"/>
            </a:rPr>
            <a:t>что люди с первой группой инвалидности, в частности инвалиды в коляске (опорники), имеют разную форму сложности поражения нервной системы и учитывая характер протекаемого заболевания, а также факт пожизненного проживания с родителями.</a:t>
          </a:r>
          <a:endParaRPr lang="ru-RU" sz="1900" kern="1200" dirty="0"/>
        </a:p>
      </dsp:txBody>
      <dsp:txXfrm>
        <a:off x="1681610" y="1255986"/>
        <a:ext cx="3052610" cy="2854268"/>
      </dsp:txXfrm>
    </dsp:sp>
    <dsp:sp modelId="{92997D34-D31F-436F-854A-03C1E139AE21}">
      <dsp:nvSpPr>
        <dsp:cNvPr id="0" name=""/>
        <dsp:cNvSpPr/>
      </dsp:nvSpPr>
      <dsp:spPr>
        <a:xfrm rot="976830">
          <a:off x="3145860" y="559780"/>
          <a:ext cx="3846125" cy="3550018"/>
        </a:xfrm>
        <a:prstGeom prst="circularArrow">
          <a:avLst>
            <a:gd name="adj1" fmla="val 4878"/>
            <a:gd name="adj2" fmla="val 312630"/>
            <a:gd name="adj3" fmla="val 3235884"/>
            <a:gd name="adj4" fmla="val 15099003"/>
            <a:gd name="adj5" fmla="val 5691"/>
          </a:avLst>
        </a:prstGeom>
        <a:solidFill>
          <a:schemeClr val="accent6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9/3/layout/CircleRelationship">
  <dgm:title val=""/>
  <dgm:desc val=""/>
  <dgm:catLst>
    <dgm:cat type="relationship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0" srcId="0" destId="10" srcOrd="0" destOrd="0"/>
        <dgm:cxn modelId="21" srcId="10" destId="11" srcOrd="0" destOrd="0"/>
        <dgm:cxn modelId="22" srcId="10" destId="12" srcOrd="0" destOrd="0"/>
      </dgm:cxnLst>
      <dgm:bg/>
      <dgm:whole/>
    </dgm:dataModel>
  </dgm:clrData>
  <dgm:layoutNode name="Name0">
    <dgm:varLst>
      <dgm:chMax val="1"/>
      <dgm:chPref val="1"/>
    </dgm:varLst>
    <dgm:shape xmlns:r="http://schemas.openxmlformats.org/officeDocument/2006/relationships" r:blip="">
      <dgm:adjLst/>
    </dgm:shape>
    <dgm:choose name="Name1">
      <dgm:if name="Name2" axis="ch ch" ptType="node node" func="cnt" op="equ" val="0">
        <dgm:alg type="composite">
          <dgm:param type="ar" val="0.98"/>
        </dgm:alg>
        <dgm:constrLst>
          <dgm:constr type="primFontSz" for="des" ptType="node" op="equ" val="65"/>
          <dgm:constr type="l" for="ch" forName="Parent" refType="w" fact="0"/>
          <dgm:constr type="t" for="ch" forName="Parent" refType="h" fact="0.039"/>
          <dgm:constr type="w" for="ch" forName="Parent" refType="w" fact="0.8734"/>
          <dgm:constr type="h" for="ch" forName="Parent" refType="h" fact="0.856"/>
          <dgm:constr type="l" for="ch" forName="Accent1" refType="w" fact="0.4984"/>
          <dgm:constr type="t" for="ch" forName="Accent1" refType="h" fact="0"/>
          <dgm:constr type="w" for="ch" forName="Accent1" refType="w" fact="0.0972"/>
          <dgm:constr type="h" for="ch" forName="Accent1" refType="h" fact="0.0952"/>
          <dgm:constr type="l" for="ch" forName="Accent2" refType="w" fact="0.2684"/>
          <dgm:constr type="t" for="ch" forName="Accent2" refType="h" fact="0.8314"/>
          <dgm:constr type="w" for="ch" forName="Accent2" refType="w" fact="0.0704"/>
          <dgm:constr type="h" for="ch" forName="Accent2" refType="h" fact="0.069"/>
          <dgm:constr type="l" for="ch" forName="Accent3" refType="w" fact="0.9296"/>
          <dgm:constr type="t" for="ch" forName="Accent3" refType="h" fact="0.3864"/>
          <dgm:constr type="w" for="ch" forName="Accent3" refType="w" fact="0.0704"/>
          <dgm:constr type="h" for="ch" forName="Accent3" refType="h" fact="0.069"/>
          <dgm:constr type="l" for="ch" forName="Accent4" refType="w" fact="0.5931"/>
          <dgm:constr type="t" for="ch" forName="Accent4" refType="h" fact="0.9048"/>
          <dgm:constr type="w" for="ch" forName="Accent4" refType="w" fact="0.0972"/>
          <dgm:constr type="h" for="ch" forName="Accent4" refType="h" fact="0.0952"/>
          <dgm:constr type="l" for="ch" forName="Accent5" refType="w" fact="0.2883"/>
          <dgm:constr type="t" for="ch" forName="Accent5" refType="h" fact="0.1353"/>
          <dgm:constr type="w" for="ch" forName="Accent5" refType="w" fact="0.0704"/>
          <dgm:constr type="h" for="ch" forName="Accent5" refType="h" fact="0.069"/>
          <dgm:constr type="l" for="ch" forName="Accent6" refType="w" fact="0.0666"/>
          <dgm:constr type="t" for="ch" forName="Accent6" refType="h" fact="0.53"/>
          <dgm:constr type="w" for="ch" forName="Accent6" refType="w" fact="0.0704"/>
          <dgm:constr type="h" for="ch" forName="Accent6" refType="h" fact="0.069"/>
        </dgm:constrLst>
      </dgm:if>
      <dgm:if name="Name3" axis="ch ch" ptType="node node" func="cnt" op="equ" val="1">
        <dgm:alg type="composite">
          <dgm:param type="ar" val="1.2476"/>
        </dgm:alg>
        <dgm:constrLst>
          <dgm:constr type="primFontSz" for="des" ptType="node" op="equ" val="65"/>
          <dgm:constr type="l" for="ch" forName="Parent" refType="w" fact="0.2145"/>
          <dgm:constr type="t" for="ch" forName="Parent" refType="h" fact="0.039"/>
          <dgm:constr type="w" for="ch" forName="Parent" refType="w" fact="0.6861"/>
          <dgm:constr type="h" for="ch" forName="Parent" refType="h" fact="0.856"/>
          <dgm:constr type="l" for="ch" forName="Accent8" refType="w" fact="0.0262"/>
          <dgm:constr type="t" for="ch" forName="Accent8" refType="h" fact="0.6434"/>
          <dgm:constr type="w" for="ch" forName="Accent8" refType="w" fact="0.138"/>
          <dgm:constr type="h" for="ch" forName="Accent8" refType="h" fact="0.1721"/>
          <dgm:constr type="l" for="ch" forName="Accent1" refType="w" fact="0.6059"/>
          <dgm:constr type="t" for="ch" forName="Accent1" refType="h" fact="0"/>
          <dgm:constr type="w" for="ch" forName="Accent1" refType="w" fact="0.0763"/>
          <dgm:constr type="h" for="ch" forName="Accent1" refType="h" fact="0.0952"/>
          <dgm:constr type="l" for="ch" forName="Accent2" refType="w" fact="0.4253"/>
          <dgm:constr type="t" for="ch" forName="Accent2" refType="h" fact="0.8314"/>
          <dgm:constr type="w" for="ch" forName="Accent2" refType="w" fact="0.0553"/>
          <dgm:constr type="h" for="ch" forName="Accent2" refType="h" fact="0.069"/>
          <dgm:constr type="l" for="ch" forName="Accent3" refType="w" fact="0.9447"/>
          <dgm:constr type="t" for="ch" forName="Accent3" refType="h" fact="0.3864"/>
          <dgm:constr type="w" for="ch" forName="Accent3" refType="w" fact="0.0553"/>
          <dgm:constr type="h" for="ch" forName="Accent3" refType="h" fact="0.069"/>
          <dgm:constr type="l" for="ch" forName="Child1" refType="w" fact="0"/>
          <dgm:constr type="t" for="ch" forName="Child1" refType="h" fact="0.1935"/>
          <dgm:constr type="w" for="ch" forName="Child1" refType="w" fact="0.2789"/>
          <dgm:constr type="h" for="ch" forName="Child1" refType="h" fact="0.3479"/>
          <dgm:constr type="l" for="ch" forName="Accent4" refType="w" fact="0.6803"/>
          <dgm:constr type="t" for="ch" forName="Accent4" refType="h" fact="0.9048"/>
          <dgm:constr type="w" for="ch" forName="Accent4" refType="w" fact="0.0763"/>
          <dgm:constr type="h" for="ch" forName="Accent4" refType="h" fact="0.0952"/>
          <dgm:constr type="l" for="ch" forName="Accent7" refType="w" fact="0.5287"/>
          <dgm:constr type="t" for="ch" forName="Accent7" refType="h" fact="0.1383"/>
          <dgm:constr type="w" for="ch" forName="Accent7" refType="w" fact="0.0763"/>
          <dgm:constr type="h" for="ch" forName="Accent7" refType="h" fact="0.0952"/>
          <dgm:constr type="l" for="ch" forName="Accent5" refType="w" fact="0.4409"/>
          <dgm:constr type="t" for="ch" forName="Accent5" refType="h" fact="0.1353"/>
          <dgm:constr type="w" for="ch" forName="Accent5" refType="w" fact="0.0553"/>
          <dgm:constr type="h" for="ch" forName="Accent5" refType="h" fact="0.069"/>
          <dgm:constr type="l" for="ch" forName="Accent6" refType="w" fact="0.2668"/>
          <dgm:constr type="t" for="ch" forName="Accent6" refType="h" fact="0.53"/>
          <dgm:constr type="w" for="ch" forName="Accent6" refType="w" fact="0.0553"/>
          <dgm:constr type="h" for="ch" forName="Accent6" refType="h" fact="0.069"/>
        </dgm:constrLst>
      </dgm:if>
      <dgm:if name="Name4" axis="ch ch" ptType="node node" func="cnt" op="equ" val="2">
        <dgm:alg type="composite">
          <dgm:param type="ar" val="1.592"/>
        </dgm:alg>
        <dgm:constrLst>
          <dgm:constr type="primFontSz" for="des" ptType="node" op="equ" val="65"/>
          <dgm:constr type="l" for="ch" forName="Parent" refType="w" fact="0.1886"/>
          <dgm:constr type="t" for="ch" forName="Parent" refType="h" fact="0.039"/>
          <dgm:constr type="w" for="ch" forName="Parent" refType="w" fact="0.5377"/>
          <dgm:constr type="h" for="ch" forName="Parent" refType="h" fact="0.856"/>
          <dgm:constr type="l" for="ch" forName="Accent8" refType="w" fact="0.0411"/>
          <dgm:constr type="t" for="ch" forName="Accent8" refType="h" fact="0.6434"/>
          <dgm:constr type="w" for="ch" forName="Accent8" refType="w" fact="0.1081"/>
          <dgm:constr type="h" for="ch" forName="Accent8" refType="h" fact="0.1721"/>
          <dgm:constr type="l" for="ch" forName="Accent1" refType="w" fact="0.4954"/>
          <dgm:constr type="t" for="ch" forName="Accent1" refType="h" fact="0"/>
          <dgm:constr type="w" for="ch" forName="Accent1" refType="w" fact="0.0598"/>
          <dgm:constr type="h" for="ch" forName="Accent1" refType="h" fact="0.0952"/>
          <dgm:constr type="l" for="ch" forName="Accent2" refType="w" fact="0.3538"/>
          <dgm:constr type="t" for="ch" forName="Accent2" refType="h" fact="0.8314"/>
          <dgm:constr type="w" for="ch" forName="Accent2" refType="w" fact="0.0433"/>
          <dgm:constr type="h" for="ch" forName="Accent2" refType="h" fact="0.069"/>
          <dgm:constr type="l" for="ch" forName="Accent3" refType="w" fact="0.7609"/>
          <dgm:constr type="t" for="ch" forName="Accent3" refType="h" fact="0.3864"/>
          <dgm:constr type="w" for="ch" forName="Accent3" refType="w" fact="0.0433"/>
          <dgm:constr type="h" for="ch" forName="Accent3" refType="h" fact="0.069"/>
          <dgm:constr type="l" for="ch" forName="Accent9" refType="w" fact="0.6839"/>
          <dgm:constr type="t" for="ch" forName="Accent9" refType="h" fact="0.27"/>
          <dgm:constr type="w" for="ch" forName="Accent9" refType="w" fact="0.0598"/>
          <dgm:constr type="h" for="ch" forName="Accent9" refType="h" fact="0.0952"/>
          <dgm:constr type="l" for="ch" forName="Child1" refType="w" fact="0.0206"/>
          <dgm:constr type="t" for="ch" forName="Child1" refType="h" fact="0.1935"/>
          <dgm:constr type="w" for="ch" forName="Child1" refType="w" fact="0.2186"/>
          <dgm:constr type="h" for="ch" forName="Child1" refType="h" fact="0.3479"/>
          <dgm:constr type="l" for="ch" forName="Child2" refType="w" fact="0.7814"/>
          <dgm:constr type="t" for="ch" forName="Child2" refType="h" fact="0.0298"/>
          <dgm:constr type="w" for="ch" forName="Child2" refType="w" fact="0.2186"/>
          <dgm:constr type="h" for="ch" forName="Child2" refType="h" fact="0.3479"/>
          <dgm:constr type="l" for="ch" forName="Accent10" refType="w" fact="0"/>
          <dgm:constr type="t" for="ch" forName="Accent10" refType="h" fact="0.8482"/>
          <dgm:constr type="w" for="ch" forName="Accent10" refType="w" fact="0.0433"/>
          <dgm:constr type="h" for="ch" forName="Accent10" refType="h" fact="0.069"/>
          <dgm:constr type="l" for="ch" forName="Accent11" refType="w" fact="0.4318"/>
          <dgm:constr type="t" for="ch" forName="Accent11" refType="h" fact="0.75"/>
          <dgm:constr type="w" for="ch" forName="Accent11" refType="w" fact="0.0433"/>
          <dgm:constr type="h" for="ch" forName="Accent11" refType="h" fact="0.069"/>
          <dgm:constr type="l" for="ch" forName="Accent7" refType="w" fact="0.4349"/>
          <dgm:constr type="t" for="ch" forName="Accent7" refType="h" fact="0.1383"/>
          <dgm:constr type="w" for="ch" forName="Accent7" refType="w" fact="0.0598"/>
          <dgm:constr type="h" for="ch" forName="Accent7" refType="h" fact="0.0952"/>
          <dgm:constr type="l" for="ch" forName="Accent5" refType="w" fact="0.3661"/>
          <dgm:constr type="t" for="ch" forName="Accent5" refType="h" fact="0.1353"/>
          <dgm:constr type="w" for="ch" forName="Accent5" refType="w" fact="0.0433"/>
          <dgm:constr type="h" for="ch" forName="Accent5" refType="h" fact="0.069"/>
          <dgm:constr type="l" for="ch" forName="Accent6" refType="w" fact="0.2296"/>
          <dgm:constr type="t" for="ch" forName="Accent6" refType="h" fact="0.53"/>
          <dgm:constr type="w" for="ch" forName="Accent6" refType="w" fact="0.0433"/>
          <dgm:constr type="h" for="ch" forName="Accent6" refType="h" fact="0.069"/>
          <dgm:constr type="l" for="ch" forName="Accent4" refType="w" fact="0.5537"/>
          <dgm:constr type="t" for="ch" forName="Accent4" refType="h" fact="0.9048"/>
          <dgm:constr type="w" for="ch" forName="Accent4" refType="w" fact="0.0598"/>
          <dgm:constr type="h" for="ch" forName="Accent4" refType="h" fact="0.0952"/>
        </dgm:constrLst>
      </dgm:if>
      <dgm:if name="Name5" axis="ch ch" ptType="node node" func="cnt" op="equ" val="3">
        <dgm:alg type="composite">
          <dgm:param type="ar" val="1.755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9"/>
          <dgm:constr type="w" for="ch" forName="Parent" refType="w" fact="0.4875"/>
          <dgm:constr type="h" for="ch" forName="Parent" refType="h" fact="0.856"/>
          <dgm:constr type="l" for="ch" forName="Accent8" refType="w" fact="0.0373"/>
          <dgm:constr type="t" for="ch" forName="Accent8" refType="h" fact="0.6434"/>
          <dgm:constr type="w" for="ch" forName="Accent8" refType="w" fact="0.098"/>
          <dgm:constr type="h" for="ch" forName="Accent8" refType="h" fact="0.1721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952"/>
          <dgm:constr type="l" for="ch" forName="Accent2" refType="w" fact="0.3209"/>
          <dgm:constr type="t" for="ch" forName="Accent2" refType="h" fact="0.8314"/>
          <dgm:constr type="w" for="ch" forName="Accent2" refType="w" fact="0.0393"/>
          <dgm:constr type="h" for="ch" forName="Accent2" refType="h" fact="0.069"/>
          <dgm:constr type="l" for="ch" forName="Accent3" refType="w" fact="0.6899"/>
          <dgm:constr type="t" for="ch" forName="Accent3" refType="h" fact="0.3864"/>
          <dgm:constr type="w" for="ch" forName="Accent3" refType="w" fact="0.0393"/>
          <dgm:constr type="h" for="ch" forName="Accent3" refType="h" fact="0.069"/>
          <dgm:constr type="l" for="ch" forName="Accent9" refType="w" fact="0.6201"/>
          <dgm:constr type="t" for="ch" forName="Accent9" refType="h" fact="0.27"/>
          <dgm:constr type="w" for="ch" forName="Accent9" refType="w" fact="0.0542"/>
          <dgm:constr type="h" for="ch" forName="Accent9" refType="h" fact="0.0952"/>
          <dgm:constr type="l" for="ch" forName="Child1" refType="w" fact="0.0186"/>
          <dgm:constr type="t" for="ch" forName="Child1" refType="h" fact="0.1935"/>
          <dgm:constr type="w" for="ch" forName="Child1" refType="w" fact="0.1982"/>
          <dgm:constr type="h" for="ch" forName="Child1" refType="h" fact="0.3479"/>
          <dgm:constr type="l" for="ch" forName="Child2" refType="w" fact="0.7086"/>
          <dgm:constr type="t" for="ch" forName="Child2" refType="h" fact="0.0298"/>
          <dgm:constr type="w" for="ch" forName="Child2" refType="w" fact="0.1982"/>
          <dgm:constr type="h" for="ch" forName="Child2" refType="h" fact="0.3479"/>
          <dgm:constr type="l" for="ch" forName="Child3" refType="w" fact="0.8018"/>
          <dgm:constr type="t" for="ch" forName="Child3" refType="h" fact="0.6312"/>
          <dgm:constr type="w" for="ch" forName="Child3" refType="w" fact="0.1982"/>
          <dgm:constr type="h" for="ch" forName="Child3" refType="h" fact="0.3479"/>
          <dgm:constr type="l" for="ch" forName="Accent12" refType="w" fact="0.7459"/>
          <dgm:constr type="t" for="ch" forName="Accent12" refType="h" fact="0.619"/>
          <dgm:constr type="w" for="ch" forName="Accent12" refType="w" fact="0.0393"/>
          <dgm:constr type="h" for="ch" forName="Accent12" refType="h" fact="0.069"/>
          <dgm:constr type="l" for="ch" forName="Accent4" refType="w" fact="0.5021"/>
          <dgm:constr type="t" for="ch" forName="Accent4" refType="h" fact="0.9048"/>
          <dgm:constr type="w" for="ch" forName="Accent4" refType="w" fact="0.0542"/>
          <dgm:constr type="h" for="ch" forName="Accent4" refType="h" fact="0.0952"/>
          <dgm:constr type="l" for="ch" forName="Accent10" refType="w" fact="0"/>
          <dgm:constr type="t" for="ch" forName="Accent10" refType="h" fact="0.8482"/>
          <dgm:constr type="w" for="ch" forName="Accent10" refType="w" fact="0.0393"/>
          <dgm:constr type="h" for="ch" forName="Accent10" refType="h" fact="0.069"/>
          <dgm:constr type="l" for="ch" forName="Accent11" refType="w" fact="0.3916"/>
          <dgm:constr type="t" for="ch" forName="Accent11" refType="h" fact="0.75"/>
          <dgm:constr type="w" for="ch" forName="Accent11" refType="w" fact="0.0393"/>
          <dgm:constr type="h" for="ch" forName="Accent11" refType="h" fact="0.069"/>
          <dgm:constr type="l" for="ch" forName="Accent7" refType="w" fact="0.3944"/>
          <dgm:constr type="t" for="ch" forName="Accent7" refType="h" fact="0.1383"/>
          <dgm:constr type="w" for="ch" forName="Accent7" refType="w" fact="0.0542"/>
          <dgm:constr type="h" for="ch" forName="Accent7" refType="h" fact="0.0952"/>
          <dgm:constr type="l" for="ch" forName="Accent5" refType="w" fact="0.3319"/>
          <dgm:constr type="t" for="ch" forName="Accent5" refType="h" fact="0.1353"/>
          <dgm:constr type="w" for="ch" forName="Accent5" refType="w" fact="0.0393"/>
          <dgm:constr type="h" for="ch" forName="Accent5" refType="h" fact="0.069"/>
          <dgm:constr type="l" for="ch" forName="Accent6" refType="w" fact="0.2082"/>
          <dgm:constr type="t" for="ch" forName="Accent6" refType="h" fact="0.53"/>
          <dgm:constr type="w" for="ch" forName="Accent6" refType="w" fact="0.0393"/>
          <dgm:constr type="h" for="ch" forName="Accent6" refType="h" fact="0.069"/>
        </dgm:constrLst>
      </dgm:if>
      <dgm:if name="Name6" axis="ch ch" ptType="node node" func="cnt" op="equ" val="4">
        <dgm:alg type="composite">
          <dgm:param type="ar" val="1.3749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0306"/>
          <dgm:constr type="w" for="ch" forName="Parent" refType="w" fact="0.4875"/>
          <dgm:constr type="h" for="ch" forName="Parent" refType="h" fact="0.6703"/>
          <dgm:constr type="l" for="ch" forName="Accent8" refType="w" fact="0.0373"/>
          <dgm:constr type="t" for="ch" forName="Accent8" refType="h" fact="0.5038"/>
          <dgm:constr type="w" for="ch" forName="Accent8" refType="w" fact="0.098"/>
          <dgm:constr type="h" for="ch" forName="Accent8" refType="h" fact="0.1348"/>
          <dgm:constr type="l" for="ch" forName="Accent1" refType="w" fact="0.4492"/>
          <dgm:constr type="t" for="ch" forName="Accent1" refType="h" fact="0"/>
          <dgm:constr type="w" for="ch" forName="Accent1" refType="w" fact="0.0542"/>
          <dgm:constr type="h" for="ch" forName="Accent1" refType="h" fact="0.0746"/>
          <dgm:constr type="l" for="ch" forName="Accent2" refType="w" fact="0.3209"/>
          <dgm:constr type="t" for="ch" forName="Accent2" refType="h" fact="0.6511"/>
          <dgm:constr type="w" for="ch" forName="Accent2" refType="w" fact="0.0393"/>
          <dgm:constr type="h" for="ch" forName="Accent2" refType="h" fact="0.054"/>
          <dgm:constr type="l" for="ch" forName="Accent3" refType="w" fact="0.6899"/>
          <dgm:constr type="t" for="ch" forName="Accent3" refType="h" fact="0.3026"/>
          <dgm:constr type="w" for="ch" forName="Accent3" refType="w" fact="0.0393"/>
          <dgm:constr type="h" for="ch" forName="Accent3" refType="h" fact="0.054"/>
          <dgm:constr type="l" for="ch" forName="Accent9" refType="w" fact="0.6201"/>
          <dgm:constr type="t" for="ch" forName="Accent9" refType="h" fact="0.2115"/>
          <dgm:constr type="w" for="ch" forName="Accent9" refType="w" fact="0.0542"/>
          <dgm:constr type="h" for="ch" forName="Accent9" refType="h" fact="0.0746"/>
          <dgm:constr type="l" for="ch" forName="Child1" refType="w" fact="0.0186"/>
          <dgm:constr type="t" for="ch" forName="Child1" refType="h" fact="0.1515"/>
          <dgm:constr type="w" for="ch" forName="Child1" refType="w" fact="0.1982"/>
          <dgm:constr type="h" for="ch" forName="Child1" refType="h" fact="0.2725"/>
          <dgm:constr type="l" for="ch" forName="Child2" refType="w" fact="0.7086"/>
          <dgm:constr type="t" for="ch" forName="Child2" refType="h" fact="0.0233"/>
          <dgm:constr type="w" for="ch" forName="Child2" refType="w" fact="0.1982"/>
          <dgm:constr type="h" for="ch" forName="Child2" refType="h" fact="0.2725"/>
          <dgm:constr type="l" for="ch" forName="Child3" refType="w" fact="0.8018"/>
          <dgm:constr type="t" for="ch" forName="Child3" refType="h" fact="0.4943"/>
          <dgm:constr type="w" for="ch" forName="Child3" refType="w" fact="0.1982"/>
          <dgm:constr type="h" for="ch" forName="Child3" refType="h" fact="0.2725"/>
          <dgm:constr type="l" for="ch" forName="Accent12" refType="w" fact="0.7459"/>
          <dgm:constr type="t" for="ch" forName="Accent12" refType="h" fact="0.4848"/>
          <dgm:constr type="w" for="ch" forName="Accent12" refType="w" fact="0.0393"/>
          <dgm:constr type="h" for="ch" forName="Accent12" refType="h" fact="0.054"/>
          <dgm:constr type="l" for="ch" forName="Accent4" refType="w" fact="0.5021"/>
          <dgm:constr type="t" for="ch" forName="Accent4" refType="h" fact="0.7085"/>
          <dgm:constr type="w" for="ch" forName="Accent4" refType="w" fact="0.0542"/>
          <dgm:constr type="h" for="ch" forName="Accent4" refType="h" fact="0.0746"/>
          <dgm:constr type="l" for="ch" forName="Accent10" refType="w" fact="0"/>
          <dgm:constr type="t" for="ch" forName="Accent10" refType="h" fact="0.6642"/>
          <dgm:constr type="w" for="ch" forName="Accent10" refType="w" fact="0.0393"/>
          <dgm:constr type="h" for="ch" forName="Accent10" refType="h" fact="0.054"/>
          <dgm:constr type="l" for="ch" forName="Accent11" refType="w" fact="0.3916"/>
          <dgm:constr type="t" for="ch" forName="Accent11" refType="h" fact="0.5873"/>
          <dgm:constr type="w" for="ch" forName="Accent11" refType="w" fact="0.0393"/>
          <dgm:constr type="h" for="ch" forName="Accent11" refType="h" fact="0.054"/>
          <dgm:constr type="l" for="ch" forName="Accent7" refType="w" fact="0.3944"/>
          <dgm:constr type="t" for="ch" forName="Accent7" refType="h" fact="0.1083"/>
          <dgm:constr type="w" for="ch" forName="Accent7" refType="w" fact="0.0542"/>
          <dgm:constr type="h" for="ch" forName="Accent7" refType="h" fact="0.0746"/>
          <dgm:constr type="l" for="ch" forName="Accent5" refType="w" fact="0.3319"/>
          <dgm:constr type="t" for="ch" forName="Accent5" refType="h" fact="0.1059"/>
          <dgm:constr type="w" for="ch" forName="Accent5" refType="w" fact="0.0393"/>
          <dgm:constr type="h" for="ch" forName="Accent5" refType="h" fact="0.054"/>
          <dgm:constr type="l" for="ch" forName="Accent6" refType="w" fact="0.2082"/>
          <dgm:constr type="t" for="ch" forName="Accent6" refType="h" fact="0.4151"/>
          <dgm:constr type="w" for="ch" forName="Accent6" refType="w" fact="0.0393"/>
          <dgm:constr type="h" for="ch" forName="Accent6" refType="h" fact="0.054"/>
          <dgm:constr type="l" for="ch" forName="Child4" refType="w" fact="0.2329"/>
          <dgm:constr type="t" for="ch" forName="Child4" refType="h" fact="0.7275"/>
          <dgm:constr type="w" for="ch" forName="Child4" refType="w" fact="0.1982"/>
          <dgm:constr type="h" for="ch" forName="Child4" refType="h" fact="0.2725"/>
          <dgm:constr type="l" for="ch" forName="Accent13" refType="w" fact="0.4099"/>
          <dgm:constr type="t" for="ch" forName="Accent13" refType="h" fact="0.7183"/>
          <dgm:constr type="w" for="ch" forName="Accent13" refType="w" fact="0.0393"/>
          <dgm:constr type="h" for="ch" forName="Accent13" refType="h" fact="0.054"/>
        </dgm:constrLst>
      </dgm:if>
      <dgm:else name="Name7">
        <dgm:alg type="composite">
          <dgm:param type="ar" val="1.1477"/>
        </dgm:alg>
        <dgm:constrLst>
          <dgm:constr type="primFontSz" for="des" ptType="node" op="equ" val="65"/>
          <dgm:constr type="l" for="ch" forName="Parent" refType="w" fact="0.171"/>
          <dgm:constr type="t" for="ch" forName="Parent" refType="h" fact="0.1907"/>
          <dgm:constr type="w" for="ch" forName="Parent" refType="w" fact="0.4875"/>
          <dgm:constr type="h" for="ch" forName="Parent" refType="h" fact="0.5596"/>
          <dgm:constr type="l" for="ch" forName="Accent8" refType="w" fact="0.0373"/>
          <dgm:constr type="t" for="ch" forName="Accent8" refType="h" fact="0.5858"/>
          <dgm:constr type="w" for="ch" forName="Accent8" refType="w" fact="0.098"/>
          <dgm:constr type="h" for="ch" forName="Accent8" refType="h" fact="0.1125"/>
          <dgm:constr type="l" for="ch" forName="Accent1" refType="w" fact="0.4492"/>
          <dgm:constr type="t" for="ch" forName="Accent1" refType="h" fact="0.1652"/>
          <dgm:constr type="w" for="ch" forName="Accent1" refType="w" fact="0.0542"/>
          <dgm:constr type="h" for="ch" forName="Accent1" refType="h" fact="0.0623"/>
          <dgm:constr type="l" for="ch" forName="Accent2" refType="w" fact="0.3209"/>
          <dgm:constr type="t" for="ch" forName="Accent2" refType="h" fact="0.7087"/>
          <dgm:constr type="w" for="ch" forName="Accent2" refType="w" fact="0.0393"/>
          <dgm:constr type="h" for="ch" forName="Accent2" refType="h" fact="0.0451"/>
          <dgm:constr type="l" for="ch" forName="Accent3" refType="w" fact="0.6899"/>
          <dgm:constr type="t" for="ch" forName="Accent3" refType="h" fact="0.4178"/>
          <dgm:constr type="w" for="ch" forName="Accent3" refType="w" fact="0.0393"/>
          <dgm:constr type="h" for="ch" forName="Accent3" refType="h" fact="0.0451"/>
          <dgm:constr type="l" for="ch" forName="Accent9" refType="w" fact="0.6201"/>
          <dgm:constr type="t" for="ch" forName="Accent9" refType="h" fact="0.3417"/>
          <dgm:constr type="w" for="ch" forName="Accent9" refType="w" fact="0.0542"/>
          <dgm:constr type="h" for="ch" forName="Accent9" refType="h" fact="0.0623"/>
          <dgm:constr type="l" for="ch" forName="Child1" refType="w" fact="0.0186"/>
          <dgm:constr type="t" for="ch" forName="Child1" refType="h" fact="0.2917"/>
          <dgm:constr type="w" for="ch" forName="Child1" refType="w" fact="0.1982"/>
          <dgm:constr type="h" for="ch" forName="Child1" refType="h" fact="0.2275"/>
          <dgm:constr type="l" for="ch" forName="Child2" refType="w" fact="0.7086"/>
          <dgm:constr type="t" for="ch" forName="Child2" refType="h" fact="0.1847"/>
          <dgm:constr type="w" for="ch" forName="Child2" refType="w" fact="0.1982"/>
          <dgm:constr type="h" for="ch" forName="Child2" refType="h" fact="0.2275"/>
          <dgm:constr type="l" for="ch" forName="Child3" refType="w" fact="0.8018"/>
          <dgm:constr type="t" for="ch" forName="Child3" refType="h" fact="0.5778"/>
          <dgm:constr type="w" for="ch" forName="Child3" refType="w" fact="0.1982"/>
          <dgm:constr type="h" for="ch" forName="Child3" refType="h" fact="0.2275"/>
          <dgm:constr type="l" for="ch" forName="Accent12" refType="w" fact="0.7459"/>
          <dgm:constr type="t" for="ch" forName="Accent12" refType="h" fact="0.5699"/>
          <dgm:constr type="w" for="ch" forName="Accent12" refType="w" fact="0.0393"/>
          <dgm:constr type="h" for="ch" forName="Accent12" refType="h" fact="0.0451"/>
          <dgm:constr type="l" for="ch" forName="Accent4" refType="w" fact="0.5021"/>
          <dgm:constr type="t" for="ch" forName="Accent4" refType="h" fact="0.7567"/>
          <dgm:constr type="w" for="ch" forName="Accent4" refType="w" fact="0.0542"/>
          <dgm:constr type="h" for="ch" forName="Accent4" refType="h" fact="0.0623"/>
          <dgm:constr type="l" for="ch" forName="Accent10" refType="w" fact="0"/>
          <dgm:constr type="t" for="ch" forName="Accent10" refType="h" fact="0.7197"/>
          <dgm:constr type="w" for="ch" forName="Accent10" refType="w" fact="0.0393"/>
          <dgm:constr type="h" for="ch" forName="Accent10" refType="h" fact="0.0451"/>
          <dgm:constr type="l" for="ch" forName="Accent11" refType="w" fact="0.3916"/>
          <dgm:constr type="t" for="ch" forName="Accent11" refType="h" fact="0.6555"/>
          <dgm:constr type="w" for="ch" forName="Accent11" refType="w" fact="0.0393"/>
          <dgm:constr type="h" for="ch" forName="Accent11" refType="h" fact="0.0451"/>
          <dgm:constr type="l" for="ch" forName="Accent7" refType="w" fact="0.3944"/>
          <dgm:constr type="t" for="ch" forName="Accent7" refType="h" fact="0.2556"/>
          <dgm:constr type="w" for="ch" forName="Accent7" refType="w" fact="0.0542"/>
          <dgm:constr type="h" for="ch" forName="Accent7" refType="h" fact="0.0623"/>
          <dgm:constr type="l" for="ch" forName="Accent5" refType="w" fact="0.3319"/>
          <dgm:constr type="t" for="ch" forName="Accent5" refType="h" fact="0.2536"/>
          <dgm:constr type="w" for="ch" forName="Accent5" refType="w" fact="0.0393"/>
          <dgm:constr type="h" for="ch" forName="Accent5" refType="h" fact="0.0451"/>
          <dgm:constr type="l" for="ch" forName="Accent6" refType="w" fact="0.2082"/>
          <dgm:constr type="t" for="ch" forName="Accent6" refType="h" fact="0.5117"/>
          <dgm:constr type="w" for="ch" forName="Accent6" refType="w" fact="0.0393"/>
          <dgm:constr type="h" for="ch" forName="Accent6" refType="h" fact="0.0451"/>
          <dgm:constr type="l" for="ch" forName="Child5" refType="w" fact="0.4219"/>
          <dgm:constr type="t" for="ch" forName="Child5" refType="h" fact="0"/>
          <dgm:constr type="w" for="ch" forName="Child5" refType="w" fact="0.1982"/>
          <dgm:constr type="h" for="ch" forName="Child5" refType="h" fact="0.2275"/>
          <dgm:constr type="l" for="ch" forName="Child4" refType="w" fact="0.2329"/>
          <dgm:constr type="t" for="ch" forName="Child4" refType="h" fact="0.7725"/>
          <dgm:constr type="w" for="ch" forName="Child4" refType="w" fact="0.1982"/>
          <dgm:constr type="h" for="ch" forName="Child4" refType="h" fact="0.2275"/>
          <dgm:constr type="l" for="ch" forName="Accent15" refType="w" fact="0.1775"/>
          <dgm:constr type="t" for="ch" forName="Accent15" refType="h" fact="0.2466"/>
          <dgm:constr type="w" for="ch" forName="Accent15" refType="w" fact="0.0393"/>
          <dgm:constr type="h" for="ch" forName="Accent15" refType="h" fact="0.0451"/>
          <dgm:constr type="l" for="ch" forName="Accent16" refType="w" fact="0.6351"/>
          <dgm:constr type="t" for="ch" forName="Accent16" refType="h" fact="0.056"/>
          <dgm:constr type="w" for="ch" forName="Accent16" refType="w" fact="0.0393"/>
          <dgm:constr type="h" for="ch" forName="Accent16" refType="h" fact="0.0451"/>
          <dgm:constr type="l" for="ch" forName="Accent13" refType="w" fact="0.4099"/>
          <dgm:constr type="t" for="ch" forName="Accent13" refType="h" fact="0.7648"/>
          <dgm:constr type="w" for="ch" forName="Accent13" refType="w" fact="0.0393"/>
          <dgm:constr type="h" for="ch" forName="Accent13" refType="h" fact="0.0451"/>
        </dgm:constrLst>
      </dgm:else>
    </dgm:choose>
    <dgm:forEach name="wrapper" axis="self" ptType="parTrans">
      <dgm:forEach name="accentRepeat1" axis="self">
        <dgm:layoutNode name="AccentHold1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2" axis="self">
        <dgm:layoutNode name="AccentHold2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  <dgm:forEach name="accentRepeat3" axis="self">
        <dgm:layoutNode name="AccentHold3" styleLbl="node1">
          <dgm:alg type="sp"/>
          <dgm:shape xmlns:r="http://schemas.openxmlformats.org/officeDocument/2006/relationships" type="ellipse" r:blip="">
            <dgm:adjLst/>
          </dgm:shape>
          <dgm:presOf/>
        </dgm:layoutNode>
      </dgm:forEach>
    </dgm:forEach>
    <dgm:forEach name="Name8" axis="ch" ptType="node" cnt="1">
      <dgm:layoutNode name="Parent" styleLbl="node0">
        <dgm:varLst>
          <dgm:chMax val="5"/>
          <dgm:chPref val="5"/>
        </dgm:varLst>
        <dgm:alg type="tx"/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choose name="Name9">
        <dgm:if name="Name10" axis="ch" ptType="node" func="cnt" op="lte" val="4">
          <dgm:layoutNode name="Accent1" styleLbl="node1">
            <dgm:alg type="sp"/>
            <dgm:shape xmlns:r="http://schemas.openxmlformats.org/officeDocument/2006/relationships" type="ellipse" r:blip="">
              <dgm:adjLst/>
            </dgm:shape>
            <dgm:presOf/>
            <dgm:constrLst/>
          </dgm:layoutNode>
        </dgm:if>
        <dgm:else name="Name11"/>
      </dgm:choose>
      <dgm:layoutNode name="Accent2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3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4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5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  <dgm:layoutNode name="Accent6" styleLbl="node1">
        <dgm:alg type="sp"/>
        <dgm:shape xmlns:r="http://schemas.openxmlformats.org/officeDocument/2006/relationships" type="ellipse" r:blip="">
          <dgm:adjLst/>
        </dgm:shape>
        <dgm:presOf/>
        <dgm:constrLst/>
      </dgm:layoutNode>
    </dgm:forEach>
    <dgm:forEach name="Name12" axis="ch ch" ptType="node node" st="1 1" cnt="1 1">
      <dgm:layoutNode name="Child1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3" ref="accentRepeat1"/>
      </dgm:layoutNode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14" ref="accentRepeat2"/>
      </dgm:layoutNode>
    </dgm:forEach>
    <dgm:forEach name="Name15" axis="ch ch" ptType="node node" st="1 2" cnt="1 1">
      <dgm:layoutNode name="Child2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16" ref="accentRepeat1"/>
      </dgm:layoutNode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17" ref="accentRepeat2"/>
      </dgm:layoutNode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18" ref="accentRepeat3"/>
      </dgm:layoutNode>
    </dgm:forEach>
    <dgm:forEach name="Name19" axis="ch ch" ptType="node node" st="1 3" cnt="1 1">
      <dgm:layoutNode name="Child3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2">
        <dgm:alg type="sp"/>
        <dgm:shape xmlns:r="http://schemas.openxmlformats.org/officeDocument/2006/relationships" r:blip="">
          <dgm:adjLst/>
        </dgm:shape>
        <dgm:presOf/>
        <dgm:constrLst/>
        <dgm:forEach name="Name20" ref="accentRepeat1"/>
      </dgm:layoutNode>
    </dgm:forEach>
    <dgm:forEach name="Name21" axis="ch ch" ptType="node node" st="1 4" cnt="1 1">
      <dgm:layoutNode name="Child4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3">
        <dgm:alg type="sp"/>
        <dgm:shape xmlns:r="http://schemas.openxmlformats.org/officeDocument/2006/relationships" r:blip="">
          <dgm:adjLst/>
        </dgm:shape>
        <dgm:presOf/>
        <dgm:constrLst/>
        <dgm:forEach name="Name22" ref="accentRepeat1"/>
      </dgm:layoutNode>
    </dgm:forEach>
    <dgm:forEach name="Name23" axis="ch ch" ptType="node node" st="1 5" cnt="1 1">
      <dgm:layoutNode name="Child5" styleLbl="node1">
        <dgm:varLst>
          <dgm:chMax val="0"/>
          <dgm:chPref val="0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ellipse" r:blip="">
          <dgm:adjLst/>
        </dgm:shape>
        <dgm:presOf axis="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Accent15">
        <dgm:alg type="sp"/>
        <dgm:shape xmlns:r="http://schemas.openxmlformats.org/officeDocument/2006/relationships" r:blip="">
          <dgm:adjLst/>
        </dgm:shape>
        <dgm:presOf/>
        <dgm:constrLst/>
        <dgm:forEach name="Name24" ref="accentRepeat2"/>
      </dgm:layoutNode>
      <dgm:layoutNode name="Accent16">
        <dgm:alg type="sp"/>
        <dgm:shape xmlns:r="http://schemas.openxmlformats.org/officeDocument/2006/relationships" r:blip="">
          <dgm:adjLst/>
        </dgm:shape>
        <dgm:presOf/>
        <dgm:constrLst/>
        <dgm:forEach name="Name25" ref="accentRepeat3"/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gear1">
  <dgm:title val=""/>
  <dgm:desc val=""/>
  <dgm:catLst>
    <dgm:cat type="relationship" pri="3000"/>
    <dgm:cat type="process" pri="28000"/>
    <dgm:cat type="cycle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composite">
    <dgm:varLst>
      <dgm:chMax val="3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lte" val="1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05"/>
          <dgm:constr type="t" for="ch" forName="gear1" refType="w" fact="0.05"/>
          <dgm:constr type="w" for="ch" forName="gear1srcNode" val="1"/>
          <dgm:constr type="h" for="ch" forName="gear1srcNode" val="1"/>
          <dgm:constr type="l" for="ch" forName="gear1srcNode" refType="w" fact="0.32"/>
          <dgm:constr type="t" for="ch" forName="gear1srcNode"/>
          <dgm:constr type="w" for="ch" forName="gear1dstNode" val="1"/>
          <dgm:constr type="h" for="ch" forName="gear1dstNode" val="1"/>
          <dgm:constr type="r" for="ch" forName="gear1dstNode" refType="w" fact="0.58"/>
          <dgm:constr type="t" for="ch" forName="gear1dstNode" refType="h" fact="0.5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/>
          <dgm:constr type="b" for="ch" forName="gear1ch" refType="h" fact="0.6"/>
        </dgm:constrLst>
      </dgm:if>
      <dgm:if name="Name2" axis="ch" ptType="node" func="cnt" op="equ" val="2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2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2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75"/>
          <dgm:constr type="diam" for="des" forName="connector1" refType="w" refFor="ch" refForName="gear1" op="equ" fact="1.1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w" fact="0.8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1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0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3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 refType="w" fact="0.34"/>
          <dgm:constr type="t" for="ch" forName="gear2ch" refType="w" fact="0.04"/>
        </dgm:constrLst>
      </dgm:if>
      <dgm:else name="Name3">
        <dgm:constrLst>
          <dgm:constr type="primFontSz" for="ch" ptType="node" op="equ" val="65"/>
          <dgm:constr type="w" for="ch" forName="gear1" refType="w" fact="0.55"/>
          <dgm:constr type="h" for="ch" forName="gear1" refType="w" fact="0.55"/>
          <dgm:constr type="l" for="ch" forName="gear1" refType="w" fact="0.45"/>
          <dgm:constr type="t" for="ch" forName="gear1" refType="w" fact="0.45"/>
          <dgm:constr type="w" for="ch" forName="gear1srcNode" val="1"/>
          <dgm:constr type="h" for="ch" forName="gear1srcNode" val="1"/>
          <dgm:constr type="l" for="ch" forName="gear1srcNode" refType="w" fact="0.72"/>
          <dgm:constr type="t" for="ch" forName="gear1srcNode" refType="w" fact="0.4"/>
          <dgm:constr type="w" for="ch" forName="gear1dstNode" val="1"/>
          <dgm:constr type="h" for="ch" forName="gear1dstNode" val="1"/>
          <dgm:constr type="r" for="ch" forName="gear1dstNode" refType="w" fact="0.98"/>
          <dgm:constr type="t" for="ch" forName="gear1dstNode" refType="h" fact="0.95"/>
          <dgm:constr type="diam" for="des" forName="connector1" refType="w" refFor="ch" refForName="gear1" op="equ" fact="1.15"/>
          <dgm:constr type="h" for="des" forName="connector1" refType="w" refFor="ch" refForName="gear1" op="equ" fact="0.1"/>
          <dgm:constr type="w" for="ch" forName="gear1ch" refType="w" fact="0.35"/>
          <dgm:constr type="h" for="ch" forName="gear1ch" refType="w" refFor="ch" refForName="gear1ch" fact="0.6"/>
          <dgm:constr type="l" for="ch" forName="gear1ch" refType="w" fact="0.38"/>
          <dgm:constr type="b" for="ch" forName="gear1ch" refType="h"/>
          <dgm:constr type="w" for="ch" forName="gear2" refType="w" fact="0.4"/>
          <dgm:constr type="h" for="ch" forName="gear2" refType="w" fact="0.4"/>
          <dgm:constr type="l" for="ch" forName="gear2" refType="w" fact="0.13"/>
          <dgm:constr type="t" for="ch" forName="gear2" refType="w" fact="0.32"/>
          <dgm:constr type="w" for="ch" forName="gear2srcNode" val="1"/>
          <dgm:constr type="h" for="ch" forName="gear2srcNode" val="1"/>
          <dgm:constr type="l" for="ch" forName="gear2srcNode" refType="w" fact="0.23"/>
          <dgm:constr type="t" for="ch" forName="gear2srcNode" refType="w" fact="0.28"/>
          <dgm:constr type="w" for="ch" forName="gear2dstNode" val="1"/>
          <dgm:constr type="h" for="ch" forName="gear2dstNode" val="1"/>
          <dgm:constr type="l" for="ch" forName="gear2dstNode" refType="w" fact="0.1"/>
          <dgm:constr type="t" for="ch" forName="gear2dstNode" refType="h" fact="0.53"/>
          <dgm:constr type="diam" for="des" forName="connector2" refType="w" refFor="ch" refForName="gear2" op="equ" fact="-1.1"/>
          <dgm:constr type="h" for="des" forName="connector2" refType="w" refFor="ch" refForName="gear1" op="equ" fact="0.1"/>
          <dgm:constr type="w" for="ch" forName="gear2ch" refType="w" fact="0.35"/>
          <dgm:constr type="h" for="ch" forName="gear2ch" refType="w" refFor="ch" refForName="gear2ch" fact="0.6"/>
          <dgm:constr type="l" for="ch" forName="gear2ch"/>
          <dgm:constr type="t" for="ch" forName="gear2ch" refType="w" fact="0.58"/>
          <dgm:constr type="w" for="ch" forName="gear3" refType="w" fact="0.48"/>
          <dgm:constr type="h" for="ch" forName="gear3" refType="w" fact="0.48"/>
          <dgm:constr type="l" for="ch" forName="gear3" refType="w" fact="0.31"/>
          <dgm:constr type="t" for="ch" forName="gear3"/>
          <dgm:constr type="w" for="ch" forName="gear3tx" refType="w" fact="0.22"/>
          <dgm:constr type="h" for="ch" forName="gear3tx" refType="w" fact="0.22"/>
          <dgm:constr type="ctrX" for="ch" forName="gear3tx" refType="ctrX" refFor="ch" refForName="gear3"/>
          <dgm:constr type="ctrY" for="ch" forName="gear3tx" refType="ctrY" refFor="ch" refForName="gear3"/>
          <dgm:constr type="w" for="ch" forName="gear3srcNode" val="1"/>
          <dgm:constr type="h" for="ch" forName="gear3srcNode" val="1"/>
          <dgm:constr type="l" for="ch" forName="gear3srcNode" refType="w" fact="0.3"/>
          <dgm:constr type="t" for="ch" forName="gear3srcNode" refType="w" fact="0.25"/>
          <dgm:constr type="w" for="ch" forName="gear3dstNode" val="1"/>
          <dgm:constr type="h" for="ch" forName="gear3dstNode" val="1"/>
          <dgm:constr type="l" for="ch" forName="gear3dstNode" refType="w" fact="0.38"/>
          <dgm:constr type="t" for="ch" forName="gear3dstNode" refType="h" fact="0.05"/>
          <dgm:constr type="diam" for="des" forName="connector3" refType="w" refFor="ch" refForName="gear3" op="equ"/>
          <dgm:constr type="h" for="des" forName="connector3" refType="w" refFor="ch" refForName="gear1" op="equ" fact="0.1"/>
          <dgm:constr type="w" for="ch" forName="gear3ch" refType="w" fact="0.35"/>
          <dgm:constr type="h" for="ch" forName="gear3ch" refType="w" refFor="ch" refForName="gear3ch" fact="0.6"/>
          <dgm:constr type="l" for="ch" forName="gear3ch" refType="w" fact="0.65"/>
          <dgm:constr type="t" for="ch" forName="gear3ch" refType="h" fact="0.13"/>
        </dgm:constrLst>
      </dgm:else>
    </dgm:choose>
    <dgm:ruleLst/>
    <dgm:forEach name="Name4" axis="ch" ptType="node" cnt="1">
      <dgm:layoutNode name="gear1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9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1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1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5">
        <dgm:if name="Name6" axis="ch" ptType="node" func="cnt" op="gte" val="1">
          <dgm:layoutNode name="gear1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7"/>
      </dgm:choose>
    </dgm:forEach>
    <dgm:forEach name="Name8" axis="ch" ptType="node" st="2" cnt="1">
      <dgm:layoutNode name="gear2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gear6" r:blip="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2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2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9">
        <dgm:if name="Name10" axis="ch" ptType="node" func="cnt" op="gte" val="1">
          <dgm:layoutNode name="gear2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1"/>
      </dgm:choose>
    </dgm:forEach>
    <dgm:forEach name="Name12" axis="ch" ptType="node" st="3" cnt="1">
      <dgm:layoutNode name="gear3" styleLbl="node1">
        <dgm:alg type="sp"/>
        <dgm:shape xmlns:r="http://schemas.openxmlformats.org/officeDocument/2006/relationships" rot="-15" type="gear6" r:blip="">
          <dgm:adjLst/>
        </dgm:shape>
        <dgm:presOf axis="self"/>
        <dgm:constrLst/>
        <dgm:ruleLst/>
      </dgm:layoutNode>
      <dgm:layoutNode name="gear3tx" styleLbl="node1">
        <dgm:varLst>
          <dgm:chMax val="1"/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/>
        <dgm:constrLst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layoutNode name="gear3src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layoutNode name="gear3dstNode">
        <dgm:alg type="sp"/>
        <dgm:shape xmlns:r="http://schemas.openxmlformats.org/officeDocument/2006/relationships" type="rect" r:blip="" hideGeom="1">
          <dgm:adjLst/>
        </dgm:shape>
        <dgm:presOf axis="self"/>
        <dgm:constrLst/>
        <dgm:ruleLst/>
      </dgm:layoutNode>
      <dgm:choose name="Name13">
        <dgm:if name="Name14" axis="ch" ptType="node" func="cnt" op="gte" val="1">
          <dgm:layoutNode name="gear3ch" styleLbl="fgAcc1">
            <dgm:varLst>
              <dgm:chMax val="0"/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>
              <dgm:constr type="tMarg" refType="primFontSz" fact="0.3"/>
              <dgm:constr type="b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</dgm:if>
        <dgm:else name="Name15"/>
      </dgm:choose>
    </dgm:forEach>
    <dgm:forEach name="Name16" axis="ch" ptType="sibTrans" hideLastTrans="0" cnt="1">
      <dgm:layoutNode name="connector1" styleLbl="sibTrans2D1">
        <dgm:alg type="conn">
          <dgm:param type="connRout" val="curve"/>
          <dgm:param type="srcNode" val="gear1srcNode"/>
          <dgm:param type="dstNode" val="gear1dstNode"/>
          <dgm:param type="begPts" val="midR"/>
          <dgm:param type="endPts" val="tCtr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7" axis="ch" ptType="sibTrans" hideLastTrans="0" st="2" cnt="1">
      <dgm:layoutNode name="connector2" styleLbl="sibTrans2D1">
        <dgm:alg type="conn">
          <dgm:param type="connRout" val="curve"/>
          <dgm:param type="srcNode" val="gear2srcNode"/>
          <dgm:param type="dstNode" val="gear2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  <dgm:forEach name="Name18" axis="ch" ptType="sibTrans" hideLastTrans="0" st="3" cnt="1">
      <dgm:layoutNode name="connector3" styleLbl="sibTrans2D1">
        <dgm:alg type="conn">
          <dgm:param type="connRout" val="curve"/>
          <dgm:param type="srcNode" val="gear3srcNode"/>
          <dgm:param type="dstNode" val="gear3dstNode"/>
          <dgm:param type="begPts" val="midL"/>
          <dgm:param type="endPts" val="midL"/>
        </dgm:alg>
        <dgm:shape xmlns:r="http://schemas.openxmlformats.org/officeDocument/2006/relationships" type="conn" r:blip="">
          <dgm:adjLst/>
        </dgm:shape>
        <dgm:presOf axis="self"/>
        <dgm:constrLst>
          <dgm:constr type="w" val="10"/>
          <dgm:constr type="h" val="10"/>
          <dgm:constr type="begPad"/>
          <dgm:constr type="endPad"/>
        </dgm:constrLst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19A7DA-81A7-4F5B-A52B-BFB4D0ECC3CB}" type="datetimeFigureOut">
              <a:rPr lang="ru-RU" smtClean="0"/>
              <a:t>20.04.2021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D6D57A-3D73-4208-A733-5375C287D84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722913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6D57A-3D73-4208-A733-5375C287D847}" type="slidenum">
              <a:rPr lang="ru-RU" smtClean="0"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E27E3F7-4469-401A-9C1E-C8399D07EF83}" type="datetimeFigureOut">
              <a:rPr lang="ru-RU" smtClean="0"/>
              <a:pPr/>
              <a:t>20.04.2021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113F3984-F9A3-4DEA-8B48-6F4F52351D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7" Type="http://schemas.openxmlformats.org/officeDocument/2006/relationships/image" Target="../media/image14.jpeg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1.jpe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2.xm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7" Type="http://schemas.openxmlformats.org/officeDocument/2006/relationships/image" Target="../media/image6.jpeg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diagramLayout" Target="../diagrams/layout5.xml"/><Relationship Id="rId7" Type="http://schemas.openxmlformats.org/officeDocument/2006/relationships/image" Target="../media/image7.jpe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052736"/>
            <a:ext cx="7772400" cy="1470025"/>
          </a:xfrm>
        </p:spPr>
        <p:txBody>
          <a:bodyPr>
            <a:noAutofit/>
          </a:bodyPr>
          <a:lstStyle/>
          <a:p>
            <a:pPr marL="182880" indent="0">
              <a:buNone/>
            </a:pPr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СТЕПЕНЬ </a:t>
            </a:r>
            <a:r>
              <a:rPr lang="ru-RU" sz="4000" dirty="0">
                <a:latin typeface="Times New Roman" pitchFamily="18" charset="0"/>
                <a:cs typeface="Times New Roman" pitchFamily="18" charset="0"/>
              </a:rPr>
              <a:t>СОЦИАЛИЗАЦИИ МОЛОДЕЖИ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ОГРАНИЧЕННЫМИ ВОЗМОЖНОСТЯМИ  В УЗБЕКИСТАНЕ</a:t>
            </a:r>
            <a:r>
              <a:rPr lang="ru-RU" sz="4000" dirty="0"/>
              <a:t/>
            </a:r>
            <a:br>
              <a:rPr lang="ru-RU" sz="4000" dirty="0"/>
            </a:br>
            <a:endParaRPr lang="ru-RU" sz="4000" dirty="0"/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3635896" y="4469160"/>
            <a:ext cx="5267554" cy="1147936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>
            <a:lvl1pPr marL="640080" indent="-457200" algn="l" defTabSz="914400" rtl="0" eaLnBrk="1" latinLnBrk="0" hangingPunct="1">
              <a:spcBef>
                <a:spcPct val="0"/>
              </a:spcBef>
              <a:buClr>
                <a:schemeClr val="accent6">
                  <a:lumMod val="75000"/>
                </a:schemeClr>
              </a:buClr>
              <a:buSzPct val="128000"/>
              <a:buFont typeface="Georgia" pitchFamily="18" charset="0"/>
              <a:buChar char="*"/>
              <a:defRPr sz="5400" b="1" i="0" kern="120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>
                  <a:reflection blurRad="6350" stA="55000" endA="300" endPos="45500" dir="5400000" sy="-100000" algn="bl" rotWithShape="0"/>
                </a:effectLst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marL="182880" indent="0" algn="ctr">
              <a:buFont typeface="Georgia" pitchFamily="18" charset="0"/>
              <a:buNone/>
            </a:pPr>
            <a:r>
              <a:rPr lang="ru-RU" sz="3500" dirty="0" smtClean="0"/>
              <a:t>Л.Р. </a:t>
            </a:r>
            <a:r>
              <a:rPr lang="ru-RU" sz="3500" dirty="0" err="1" smtClean="0"/>
              <a:t>Муминова</a:t>
            </a:r>
            <a:r>
              <a:rPr lang="ru-RU" sz="3500" dirty="0" smtClean="0"/>
              <a:t>, </a:t>
            </a:r>
            <a:r>
              <a:rPr lang="ru-RU" sz="3500" dirty="0" err="1" smtClean="0"/>
              <a:t>д.п.н</a:t>
            </a:r>
            <a:r>
              <a:rPr lang="ru-RU" sz="3500" dirty="0" smtClean="0"/>
              <a:t>., профессор, Узбекистан</a:t>
            </a:r>
            <a:endParaRPr lang="ru-RU" sz="3500" dirty="0"/>
          </a:p>
        </p:txBody>
      </p:sp>
    </p:spTree>
    <p:extLst>
      <p:ext uri="{BB962C8B-B14F-4D97-AF65-F5344CB8AC3E}">
        <p14:creationId xmlns:p14="http://schemas.microsoft.com/office/powerpoint/2010/main" val="16543736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вал 3"/>
          <p:cNvSpPr/>
          <p:nvPr/>
        </p:nvSpPr>
        <p:spPr>
          <a:xfrm>
            <a:off x="1857356" y="0"/>
            <a:ext cx="5286412" cy="2428892"/>
          </a:xfrm>
          <a:prstGeom prst="ellipse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Ж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родился в городе Ташкенте, в семье, где 2 ребенка..В 4 года в результате травмы зрение Ж. стало падать, до 4 класса учился в обычной школе, затем перешел в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специнтернат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для незрячих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3429000"/>
            <a:ext cx="5214942" cy="278608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В 18 лет  полностью ослеп. Поступил в университет на зарубежную филологию. И учился с 9 девушками в группе, они каждый день зачитывали  текст на английском по одной теме. Слушал учителей, запоминал примерно 30 % и обратно пересказывал, если читали лекции, а были такие, которые не читали лекций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». Считает , необходимым создать единый центр для незрячих студентов, куда бы зачитывалась и направлялась литература. </a:t>
            </a:r>
            <a:endParaRPr lang="ru-RU" b="1" i="1" dirty="0"/>
          </a:p>
        </p:txBody>
      </p:sp>
      <p:cxnSp>
        <p:nvCxnSpPr>
          <p:cNvPr id="7" name="Прямая со стрелкой 6"/>
          <p:cNvCxnSpPr>
            <a:stCxn id="4" idx="4"/>
            <a:endCxn id="5" idx="0"/>
          </p:cNvCxnSpPr>
          <p:nvPr/>
        </p:nvCxnSpPr>
        <p:spPr>
          <a:xfrm rot="5400000">
            <a:off x="3482575" y="2411013"/>
            <a:ext cx="1000108" cy="1035867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pic>
        <p:nvPicPr>
          <p:cNvPr id="24578" name="Picture 2" descr="Горизонтальный черно-белый портрет силуэта непознаваемого парня внимательно  смотря вверх, лобовой профиль молодого человека на бе Стоковое Изображение  - изображение насчитывающей : 140600253"/>
          <p:cNvPicPr>
            <a:picLocks noChangeAspect="1" noChangeArrowheads="1"/>
          </p:cNvPicPr>
          <p:nvPr/>
        </p:nvPicPr>
        <p:blipFill>
          <a:blip r:embed="rId2"/>
          <a:srcRect l="14063" r="41875"/>
          <a:stretch>
            <a:fillRect/>
          </a:stretch>
        </p:blipFill>
        <p:spPr bwMode="auto">
          <a:xfrm flipH="1">
            <a:off x="6572264" y="2500306"/>
            <a:ext cx="2078820" cy="3143272"/>
          </a:xfrm>
          <a:prstGeom prst="rect">
            <a:avLst/>
          </a:prstGeom>
          <a:noFill/>
        </p:spPr>
      </p:pic>
      <p:pic>
        <p:nvPicPr>
          <p:cNvPr id="24582" name="Picture 6" descr="В Ташкенте откроют англоязычный вуз Akfa , Новости Узбекистана сегодня"/>
          <p:cNvPicPr>
            <a:picLocks noChangeAspect="1" noChangeArrowheads="1"/>
          </p:cNvPicPr>
          <p:nvPr/>
        </p:nvPicPr>
        <p:blipFill>
          <a:blip r:embed="rId3" cstate="print"/>
          <a:srcRect l="13043" r="13918"/>
          <a:stretch>
            <a:fillRect/>
          </a:stretch>
        </p:blipFill>
        <p:spPr bwMode="auto">
          <a:xfrm>
            <a:off x="285720" y="1785926"/>
            <a:ext cx="1645860" cy="150019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01101415"/>
              </p:ext>
            </p:extLst>
          </p:nvPr>
        </p:nvGraphicFramePr>
        <p:xfrm>
          <a:off x="971600" y="548680"/>
          <a:ext cx="6768752" cy="51125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70" name="Picture 2" descr="Выплаты и льготы ребенку-инвалиду и его семье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88" y="4509120"/>
            <a:ext cx="2619375" cy="1743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449144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облематика трудоустройства инвалидов с высшим образованием - Авторский  проект &quot;Свободный журналист&quot; - Блоги - РЕВИЗОР.РУ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8331" r="4977"/>
          <a:stretch/>
        </p:blipFill>
        <p:spPr bwMode="auto">
          <a:xfrm>
            <a:off x="6744085" y="271644"/>
            <a:ext cx="2219474" cy="1296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3417668"/>
              </p:ext>
            </p:extLst>
          </p:nvPr>
        </p:nvGraphicFramePr>
        <p:xfrm>
          <a:off x="1043608" y="834532"/>
          <a:ext cx="6696744" cy="56188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7233759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Проблематика трудоустройства инвалидов с высшим образованием - Авторский  проект &quot;Свободный журналист&quot; - Блоги - РЕВИЗОР.РУ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8" t="8331" r="4977"/>
          <a:stretch/>
        </p:blipFill>
        <p:spPr bwMode="auto">
          <a:xfrm>
            <a:off x="3419872" y="4377200"/>
            <a:ext cx="3940518" cy="23012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7544" y="188640"/>
            <a:ext cx="8352928" cy="40595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Выводы:</a:t>
            </a:r>
            <a:endParaRPr lang="ru-RU" sz="22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07000"/>
              </a:lnSpc>
              <a:spcAft>
                <a:spcPts val="0"/>
              </a:spcAft>
              <a:tabLst>
                <a:tab pos="270510" algn="l"/>
              </a:tabLst>
            </a:pPr>
            <a:r>
              <a:rPr lang="ru-RU" sz="2200" spc="-5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успешность социализации лиц с ограниченными возможностями большую роль оказывают агенты первичной социализации, которые воспитывают в своем ребенке с инвалидностью восприятие к себе как к полноценной личности. 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Результаты проведенного исследования свидетельствуют, что молодые люди с инвалидностью несмотря на свои физические ограничения пытаются реализовать свое право на образование, труд, создать полноценную семью, однако ввиду «социальной </a:t>
            </a:r>
            <a:r>
              <a:rPr lang="ru-RU" sz="22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неприсобленности</a:t>
            </a:r>
            <a:r>
              <a:rPr lang="ru-RU" sz="22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общества, сложившихся стереотипов люди с инвалидностью остаются исключенными из полноценной жизни.</a:t>
            </a:r>
            <a:endParaRPr lang="ru-RU" sz="2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45072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79512" y="404664"/>
            <a:ext cx="8640960" cy="5289768"/>
          </a:xfrm>
        </p:spPr>
        <p:txBody>
          <a:bodyPr>
            <a:noAutofit/>
          </a:bodyPr>
          <a:lstStyle/>
          <a:p>
            <a:pPr marL="45720" indent="0">
              <a:buNone/>
            </a:pPr>
            <a:r>
              <a:rPr lang="uz-Cyrl-UZ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Предложения</a:t>
            </a:r>
            <a:r>
              <a:rPr lang="uz-Cyrl-U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рассмотреть вопрос введения в </a:t>
            </a:r>
            <a:r>
              <a:rPr lang="ru-RU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махаллях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адресной психологической  поддержки родителей с момента выявления у их ребенка инвалидности;</a:t>
            </a:r>
          </a:p>
          <a:p>
            <a:r>
              <a:rPr lang="uz-Cyrl-U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 в школах и университетах факультатива “основы инклюзивного образования, равные возможности для всех”.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вносится предложение о необходимости рассмотрения дифференцированного подхода при назначении социального пособия для лиц с инвалидностью;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uz-Cyrl-UZ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создать в министерстве народного образования рабочую группу по анализу проводимых занятий в образовательных школах для детей имеющих инвалидность (условия, психологическая готовность учителя, учеников, родителей, потенциал ребенка), с целью разработки рекомендаций для инклюзивного образования во всех школах.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" indent="0">
              <a:buNone/>
            </a:pP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8219824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395536" y="620688"/>
            <a:ext cx="8352928" cy="5544616"/>
          </a:xfrm>
        </p:spPr>
        <p:txBody>
          <a:bodyPr>
            <a:normAutofit/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algn="ctr"/>
            <a:r>
              <a:rPr lang="ru-RU" sz="4400" dirty="0" smtClean="0"/>
              <a:t>СПАСИБО ЗА ВНИМАНИЕ!</a:t>
            </a:r>
            <a:endParaRPr lang="ru-RU" sz="4400" dirty="0"/>
          </a:p>
        </p:txBody>
      </p:sp>
    </p:spTree>
    <p:extLst>
      <p:ext uri="{BB962C8B-B14F-4D97-AF65-F5344CB8AC3E}">
        <p14:creationId xmlns:p14="http://schemas.microsoft.com/office/powerpoint/2010/main" val="3495460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045309236"/>
              </p:ext>
            </p:extLst>
          </p:nvPr>
        </p:nvGraphicFramePr>
        <p:xfrm>
          <a:off x="611560" y="404664"/>
          <a:ext cx="7992888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1028" name="Picture 4" descr="Инвалидов | Фото большого размера и векторный клипарт | CLIPARTO /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60648"/>
            <a:ext cx="3347160" cy="2736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859411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2066" y="5707718"/>
            <a:ext cx="3357586" cy="11502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Объявлен международный конкурс-фестиваль &quot;Яркий мир&quot;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12" y="-28313"/>
            <a:ext cx="1785950" cy="14427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399173462"/>
              </p:ext>
            </p:extLst>
          </p:nvPr>
        </p:nvGraphicFramePr>
        <p:xfrm>
          <a:off x="0" y="0"/>
          <a:ext cx="9144000" cy="6858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5461541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Прошло заседание рабочей группы Росмолодежи по социализации молодежи с ограниченными  возможностями здоровья — Информио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2" r="20061"/>
          <a:stretch/>
        </p:blipFill>
        <p:spPr bwMode="auto">
          <a:xfrm>
            <a:off x="251520" y="4149080"/>
            <a:ext cx="2859329" cy="250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2652206267"/>
              </p:ext>
            </p:extLst>
          </p:nvPr>
        </p:nvGraphicFramePr>
        <p:xfrm>
          <a:off x="357158" y="428604"/>
          <a:ext cx="8054400" cy="52003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5122" name="Picture 2" descr="Будущему журналисту! Берём интервью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715008" y="4357694"/>
            <a:ext cx="3019412" cy="22527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074000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25937753"/>
              </p:ext>
            </p:extLst>
          </p:nvPr>
        </p:nvGraphicFramePr>
        <p:xfrm>
          <a:off x="755576" y="476672"/>
          <a:ext cx="7776864" cy="6037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124" name="Picture 4" descr="Онлайн-встреча для родителей детей с ОВЗ - Агентство социальной информации  - 06.08.2020, 15:00, Онлайн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512" r="12"/>
          <a:stretch/>
        </p:blipFill>
        <p:spPr bwMode="auto">
          <a:xfrm>
            <a:off x="323528" y="269063"/>
            <a:ext cx="1155940" cy="1876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82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940381809"/>
              </p:ext>
            </p:extLst>
          </p:nvPr>
        </p:nvGraphicFramePr>
        <p:xfrm>
          <a:off x="395536" y="188640"/>
          <a:ext cx="7848872" cy="59766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2" descr="Социальное кафе для инвалидов появится в Махачкале - Республиканские  новости - Газета &quot;Дербентские новости&quot;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9" t="29630" r="15491"/>
          <a:stretch/>
        </p:blipFill>
        <p:spPr bwMode="auto">
          <a:xfrm>
            <a:off x="179512" y="4941168"/>
            <a:ext cx="2977455" cy="16866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Силуэт красивого профиля женских головных красоты и моды концепции Стоковое  Изображение - изображение насчитывающей : 104070333"/>
          <p:cNvPicPr>
            <a:picLocks noChangeAspect="1" noChangeArrowheads="1"/>
          </p:cNvPicPr>
          <p:nvPr/>
        </p:nvPicPr>
        <p:blipFill>
          <a:blip r:embed="rId8"/>
          <a:srcRect l="25635" t="5247" r="31253" b="14304"/>
          <a:stretch>
            <a:fillRect/>
          </a:stretch>
        </p:blipFill>
        <p:spPr bwMode="auto">
          <a:xfrm>
            <a:off x="1071538" y="185355"/>
            <a:ext cx="1674300" cy="2172076"/>
          </a:xfrm>
          <a:prstGeom prst="rect">
            <a:avLst/>
          </a:prstGeom>
          <a:noFill/>
        </p:spPr>
      </p:pic>
      <p:pic>
        <p:nvPicPr>
          <p:cNvPr id="3076" name="Picture 4" descr="Силуэт волшебника подростка создавая волшебство Иллюстрация вектора -  иллюстрации насчитывающей черный, диаграмма: 93519881"/>
          <p:cNvPicPr>
            <a:picLocks noChangeAspect="1" noChangeArrowheads="1"/>
          </p:cNvPicPr>
          <p:nvPr/>
        </p:nvPicPr>
        <p:blipFill>
          <a:blip r:embed="rId9"/>
          <a:srcRect l="18437" t="10647" r="15937"/>
          <a:stretch>
            <a:fillRect/>
          </a:stretch>
        </p:blipFill>
        <p:spPr bwMode="auto">
          <a:xfrm>
            <a:off x="6500826" y="2071678"/>
            <a:ext cx="2214546" cy="238958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269663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Группа 4"/>
          <p:cNvGrpSpPr/>
          <p:nvPr/>
        </p:nvGrpSpPr>
        <p:grpSpPr>
          <a:xfrm>
            <a:off x="3286116" y="357166"/>
            <a:ext cx="2585153" cy="1292576"/>
            <a:chOff x="2136435" y="31657"/>
            <a:chExt cx="2585153" cy="1292576"/>
          </a:xfrm>
        </p:grpSpPr>
        <p:sp>
          <p:nvSpPr>
            <p:cNvPr id="6" name="Скругленный прямоугольник 5"/>
            <p:cNvSpPr/>
            <p:nvPr/>
          </p:nvSpPr>
          <p:spPr>
            <a:xfrm>
              <a:off x="2136435" y="31657"/>
              <a:ext cx="2585153" cy="1292576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Скругленный прямоугольник 4"/>
            <p:cNvSpPr/>
            <p:nvPr/>
          </p:nvSpPr>
          <p:spPr>
            <a:xfrm>
              <a:off x="2174293" y="69515"/>
              <a:ext cx="2509437" cy="1216860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220980" tIns="220980" rIns="220980" bIns="220980" numCol="1" spcCol="1270" anchor="ctr" anchorCtr="0">
              <a:noAutofit/>
            </a:bodyPr>
            <a:lstStyle/>
            <a:p>
              <a:pPr lvl="0" algn="ctr" defTabSz="25781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uz-Cyrl-UZ" sz="5800" b="1" kern="1200" dirty="0" smtClean="0">
                  <a:latin typeface="Times New Roman" pitchFamily="18" charset="0"/>
                  <a:cs typeface="Times New Roman" pitchFamily="18" charset="0"/>
                </a:rPr>
                <a:t>№1 Н</a:t>
              </a:r>
              <a:endParaRPr lang="ru-RU" sz="5800" kern="1200" dirty="0"/>
            </a:p>
          </p:txBody>
        </p:sp>
      </p:grpSp>
      <p:sp>
        <p:nvSpPr>
          <p:cNvPr id="9" name="Прямоугольная выноска 8"/>
          <p:cNvSpPr/>
          <p:nvPr/>
        </p:nvSpPr>
        <p:spPr>
          <a:xfrm>
            <a:off x="571472" y="2571744"/>
            <a:ext cx="4429156" cy="3214710"/>
          </a:xfrm>
          <a:prstGeom prst="wedgeRectCallou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Мечта стать знаменитой актрисой наряду с нежеланием получать высшее образование, боязнь в трудоустройстве ввиду своей инвалидности, желание выйти замуж и  возникает мысль о своей неполноценности в процессе движения и общения с обществом.«Хочу,”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1" name="Прямая со стрелкой 10"/>
          <p:cNvCxnSpPr>
            <a:stCxn id="6" idx="2"/>
            <a:endCxn id="9" idx="0"/>
          </p:cNvCxnSpPr>
          <p:nvPr/>
        </p:nvCxnSpPr>
        <p:spPr>
          <a:xfrm rot="5400000">
            <a:off x="3221371" y="1214422"/>
            <a:ext cx="922002" cy="1792643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4" name="Прямоугольник 13"/>
          <p:cNvSpPr/>
          <p:nvPr/>
        </p:nvSpPr>
        <p:spPr>
          <a:xfrm>
            <a:off x="5786446" y="2571744"/>
            <a:ext cx="3143272" cy="35719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Н. активна, участвует в различных мероприятиях, ищет разные возможности для подработки. Необходима работа, находящаяся близко к дому в связи с медленным передвижением, с неполным рабочим днем и желательно сидячая. Речь не четкая, периодические подергивания конечностей. </a:t>
            </a:r>
            <a:endParaRPr lang="ru-RU" dirty="0"/>
          </a:p>
        </p:txBody>
      </p:sp>
      <p:cxnSp>
        <p:nvCxnSpPr>
          <p:cNvPr id="16" name="Прямая со стрелкой 15"/>
          <p:cNvCxnSpPr>
            <a:stCxn id="6" idx="2"/>
            <a:endCxn id="14" idx="0"/>
          </p:cNvCxnSpPr>
          <p:nvPr/>
        </p:nvCxnSpPr>
        <p:spPr>
          <a:xfrm rot="16200000" flipH="1">
            <a:off x="5507386" y="721048"/>
            <a:ext cx="922002" cy="277938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pic>
        <p:nvPicPr>
          <p:cNvPr id="3074" name="Picture 2" descr="В учреждениях культуры Энгельсского района создают необходимые условия для  творческого развития детей с ОВЗ"/>
          <p:cNvPicPr>
            <a:picLocks noChangeAspect="1" noChangeArrowheads="1"/>
          </p:cNvPicPr>
          <p:nvPr/>
        </p:nvPicPr>
        <p:blipFill>
          <a:blip r:embed="rId2"/>
          <a:srcRect l="5000" t="2500" r="6249" b="30000"/>
          <a:stretch>
            <a:fillRect/>
          </a:stretch>
        </p:blipFill>
        <p:spPr bwMode="auto">
          <a:xfrm>
            <a:off x="357158" y="214290"/>
            <a:ext cx="2629945" cy="20002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трелка вправо с вырезом 3"/>
          <p:cNvSpPr/>
          <p:nvPr/>
        </p:nvSpPr>
        <p:spPr>
          <a:xfrm>
            <a:off x="0" y="2000240"/>
            <a:ext cx="3643306" cy="2643206"/>
          </a:xfrm>
          <a:prstGeom prst="notchedRight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>
              <a:buNone/>
            </a:pP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Три героя имеют высшее образование и приобретенный характер инвалидности. </a:t>
            </a:r>
          </a:p>
        </p:txBody>
      </p:sp>
      <p:sp>
        <p:nvSpPr>
          <p:cNvPr id="5" name="Овал 4"/>
          <p:cNvSpPr/>
          <p:nvPr/>
        </p:nvSpPr>
        <p:spPr>
          <a:xfrm>
            <a:off x="2571736" y="0"/>
            <a:ext cx="4714908" cy="2857496"/>
          </a:xfrm>
          <a:prstGeom prst="ellipse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uz-Cyrl-UZ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uz-Cyrl-UZ" dirty="0" smtClean="0">
                <a:latin typeface="Times New Roman" pitchFamily="18" charset="0"/>
                <a:cs typeface="Times New Roman" pitchFamily="18" charset="0"/>
              </a:rPr>
              <a:t>. все время стремилась учиться в массовой школе, бунтовала, шла вразрез с правилами и устанавливала свои,  не относила себя к инвалидам.</a:t>
            </a:r>
            <a:endParaRPr lang="ru-RU" dirty="0"/>
          </a:p>
        </p:txBody>
      </p:sp>
      <p:cxnSp>
        <p:nvCxnSpPr>
          <p:cNvPr id="7" name="Прямая со стрелкой 6"/>
          <p:cNvCxnSpPr>
            <a:stCxn id="4" idx="3"/>
            <a:endCxn id="5" idx="2"/>
          </p:cNvCxnSpPr>
          <p:nvPr/>
        </p:nvCxnSpPr>
        <p:spPr>
          <a:xfrm flipH="1" flipV="1">
            <a:off x="2571736" y="1428748"/>
            <a:ext cx="1071570" cy="189309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3571868" y="2857496"/>
            <a:ext cx="5286412" cy="2500330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marL="45720" indent="0">
              <a:buNone/>
            </a:pPr>
            <a:endParaRPr lang="uz-Cyrl-UZ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uz-Cyrl-U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Молодые люди с инвалидностью, получившие высшее образование, имеют широкий круг общения, помогают людям с инвалидностью, и работают в некомерческих негосударственных организациях. </a:t>
            </a:r>
          </a:p>
        </p:txBody>
      </p:sp>
      <p:cxnSp>
        <p:nvCxnSpPr>
          <p:cNvPr id="14" name="Прямая со стрелкой 13"/>
          <p:cNvCxnSpPr>
            <a:stCxn id="4" idx="3"/>
            <a:endCxn id="11" idx="1"/>
          </p:cNvCxnSpPr>
          <p:nvPr/>
        </p:nvCxnSpPr>
        <p:spPr>
          <a:xfrm flipV="1">
            <a:off x="3643306" y="3223661"/>
            <a:ext cx="702740" cy="981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6" name="Овал 15"/>
          <p:cNvSpPr/>
          <p:nvPr/>
        </p:nvSpPr>
        <p:spPr>
          <a:xfrm>
            <a:off x="0" y="5072074"/>
            <a:ext cx="3929058" cy="1785926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z-Cyrl-UZ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Другие переживают по поводу того, удастся ли им встретить свою половинку и создать свою семью, несмотря на их инвалидность.</a:t>
            </a:r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cxnSp>
        <p:nvCxnSpPr>
          <p:cNvPr id="18" name="Прямая со стрелкой 17"/>
          <p:cNvCxnSpPr>
            <a:stCxn id="4" idx="3"/>
            <a:endCxn id="16" idx="0"/>
          </p:cNvCxnSpPr>
          <p:nvPr/>
        </p:nvCxnSpPr>
        <p:spPr>
          <a:xfrm flipH="1">
            <a:off x="1964529" y="3321843"/>
            <a:ext cx="1678777" cy="1750231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ая выноска 29"/>
          <p:cNvSpPr/>
          <p:nvPr/>
        </p:nvSpPr>
        <p:spPr>
          <a:xfrm>
            <a:off x="4714876" y="5429264"/>
            <a:ext cx="4429124" cy="1428736"/>
          </a:xfrm>
          <a:prstGeom prst="wedgeRectCallout">
            <a:avLst>
              <a:gd name="adj1" fmla="val -75435"/>
              <a:gd name="adj2" fmla="val 19544"/>
            </a:avLst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героиня ответила: «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Я считаю себя красивой и здоровой, самое главное 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ru-RU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руки и ноги есть. Я вышиваю, вяжу детские вещи, делаю сувениры. У меня много друзей среди таких и таких».</a:t>
            </a:r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71670" y="285728"/>
            <a:ext cx="5143536" cy="135732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marL="45720" indent="0" algn="just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Семья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традиционная – четверо детей. У нее брат и две сестры. Живет с родителями, возраст 30 лет,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диагноз – синдром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Шершерский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Терна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группа. </a:t>
            </a:r>
          </a:p>
        </p:txBody>
      </p:sp>
      <p:sp>
        <p:nvSpPr>
          <p:cNvPr id="5" name="Прямоугольная выноска 4"/>
          <p:cNvSpPr/>
          <p:nvPr/>
        </p:nvSpPr>
        <p:spPr>
          <a:xfrm>
            <a:off x="285720" y="2000240"/>
            <a:ext cx="3929090" cy="2000264"/>
          </a:xfrm>
          <a:prstGeom prst="wedgeRectCallout">
            <a:avLst>
              <a:gd name="adj1" fmla="val 39545"/>
              <a:gd name="adj2" fmla="val 88846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i="1" dirty="0" smtClean="0">
                <a:latin typeface="Times New Roman" pitchFamily="18" charset="0"/>
                <a:cs typeface="Times New Roman" pitchFamily="18" charset="0"/>
              </a:rPr>
              <a:t>«С детства вообще не говорила, стеснялась, очень капризная была. В детском саду я разговаривала только с мамой, она была воспитателем в моей группе, ведь я посещала обычный детский сад. И я постоянно была под присмотром мамы». </a:t>
            </a:r>
            <a:endParaRPr lang="ru-RU" dirty="0"/>
          </a:p>
        </p:txBody>
      </p:sp>
      <p:pic>
        <p:nvPicPr>
          <p:cNvPr id="22530" name="Picture 2" descr="Материал силуэта женщины, женский клипарт, женщина, Силуэт PNG и PSD-файл  пнг для бесплатной загрузки"/>
          <p:cNvPicPr>
            <a:picLocks noChangeAspect="1" noChangeArrowheads="1"/>
          </p:cNvPicPr>
          <p:nvPr/>
        </p:nvPicPr>
        <p:blipFill>
          <a:blip r:embed="rId3"/>
          <a:srcRect l="11624" t="1453" r="11365" b="7006"/>
          <a:stretch>
            <a:fillRect/>
          </a:stretch>
        </p:blipFill>
        <p:spPr bwMode="auto">
          <a:xfrm flipH="1">
            <a:off x="3929058" y="4395411"/>
            <a:ext cx="2071702" cy="2462589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500694" y="2500306"/>
            <a:ext cx="3143272" cy="1785950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беседе,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Д.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часто говорила: «я размышляла», «я подумала», «проанализировала»  И  в ее действиях преобладают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не эмоции, а аналитика</a:t>
            </a:r>
            <a:endParaRPr lang="ru-RU" b="1" i="1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279</TotalTime>
  <Words>859</Words>
  <Application>Microsoft Office PowerPoint</Application>
  <PresentationFormat>Экран (4:3)</PresentationFormat>
  <Paragraphs>61</Paragraphs>
  <Slides>15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Воздушный поток</vt:lpstr>
      <vt:lpstr>СТЕПЕНЬ СОЦИАЛИЗАЦИИ МОЛОДЕЖИ  С ОГРАНИЧЕННЫМИ ВОЗМОЖНОСТЯМИ  В УЗБЕКИСТАНЕ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СТЕПЕНЬ СОЦИАЛИЗАЦИИ МОЛОДЕЖИ  С ОГРАНИЧЕННЫМИ ВОЗМОЖНОСТЯМИ  В УЗБЕКИСТАНЕ</dc:title>
  <dc:creator>Пользователь</dc:creator>
  <cp:lastModifiedBy>User</cp:lastModifiedBy>
  <cp:revision>32</cp:revision>
  <cp:lastPrinted>2021-04-14T10:03:17Z</cp:lastPrinted>
  <dcterms:created xsi:type="dcterms:W3CDTF">2021-04-14T08:41:48Z</dcterms:created>
  <dcterms:modified xsi:type="dcterms:W3CDTF">2021-04-20T14:10:58Z</dcterms:modified>
</cp:coreProperties>
</file>