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A3DF8-67E3-4768-A14C-CC246FB43C9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EB3476-5749-46AD-A9A3-34A0F3C8E9B5}">
      <dgm:prSet phldrT="[Текст]" phldr="1"/>
      <dgm:spPr/>
      <dgm:t>
        <a:bodyPr/>
        <a:lstStyle/>
        <a:p>
          <a:endParaRPr lang="ru-RU" dirty="0"/>
        </a:p>
      </dgm:t>
    </dgm:pt>
    <dgm:pt modelId="{47F70A4A-E77D-4185-9CC0-248FC1E99C42}" type="parTrans" cxnId="{69E83994-1391-4B41-8D32-4304D7AFDFB1}">
      <dgm:prSet/>
      <dgm:spPr/>
      <dgm:t>
        <a:bodyPr/>
        <a:lstStyle/>
        <a:p>
          <a:endParaRPr lang="ru-RU"/>
        </a:p>
      </dgm:t>
    </dgm:pt>
    <dgm:pt modelId="{BAD4459B-A2CA-436C-AB0E-DF02A38E9B8E}" type="sibTrans" cxnId="{69E83994-1391-4B41-8D32-4304D7AFDFB1}">
      <dgm:prSet/>
      <dgm:spPr/>
      <dgm:t>
        <a:bodyPr/>
        <a:lstStyle/>
        <a:p>
          <a:endParaRPr lang="ru-RU"/>
        </a:p>
      </dgm:t>
    </dgm:pt>
    <dgm:pt modelId="{819F03C6-E7FE-4CE1-86AD-A490898A0727}">
      <dgm:prSet phldrT="[Текст]" phldr="1"/>
      <dgm:spPr/>
      <dgm:t>
        <a:bodyPr/>
        <a:lstStyle/>
        <a:p>
          <a:endParaRPr lang="ru-RU" sz="1800" dirty="0"/>
        </a:p>
      </dgm:t>
    </dgm:pt>
    <dgm:pt modelId="{1A7AF9A5-2848-4A6B-9050-50B9485CDEFA}" type="parTrans" cxnId="{A53F37F8-6549-4247-94DF-F3DBDF8123CF}">
      <dgm:prSet/>
      <dgm:spPr/>
      <dgm:t>
        <a:bodyPr/>
        <a:lstStyle/>
        <a:p>
          <a:endParaRPr lang="ru-RU"/>
        </a:p>
      </dgm:t>
    </dgm:pt>
    <dgm:pt modelId="{44FCB288-8AFF-44F5-945B-06F67030B51E}" type="sibTrans" cxnId="{A53F37F8-6549-4247-94DF-F3DBDF8123CF}">
      <dgm:prSet/>
      <dgm:spPr/>
      <dgm:t>
        <a:bodyPr/>
        <a:lstStyle/>
        <a:p>
          <a:endParaRPr lang="ru-RU"/>
        </a:p>
      </dgm:t>
    </dgm:pt>
    <dgm:pt modelId="{4FD0BE4A-B7A8-4E2C-BF33-2FAD5015CE7F}">
      <dgm:prSet phldrT="[Текст]" phldr="1"/>
      <dgm:spPr/>
      <dgm:t>
        <a:bodyPr/>
        <a:lstStyle/>
        <a:p>
          <a:endParaRPr lang="ru-RU" sz="1800" dirty="0"/>
        </a:p>
      </dgm:t>
    </dgm:pt>
    <dgm:pt modelId="{A2D3BB98-16AC-4836-95A0-B67490F2F3FB}" type="parTrans" cxnId="{EAAE2B42-648B-472C-9DA5-B28F8F62971F}">
      <dgm:prSet/>
      <dgm:spPr/>
      <dgm:t>
        <a:bodyPr/>
        <a:lstStyle/>
        <a:p>
          <a:endParaRPr lang="ru-RU"/>
        </a:p>
      </dgm:t>
    </dgm:pt>
    <dgm:pt modelId="{E4778C3B-D9C6-4EF5-BF29-5DD372E11813}" type="sibTrans" cxnId="{EAAE2B42-648B-472C-9DA5-B28F8F62971F}">
      <dgm:prSet/>
      <dgm:spPr/>
      <dgm:t>
        <a:bodyPr/>
        <a:lstStyle/>
        <a:p>
          <a:endParaRPr lang="ru-RU"/>
        </a:p>
      </dgm:t>
    </dgm:pt>
    <dgm:pt modelId="{174FB259-1791-4B9B-9C3D-F7FACF2BCDD8}">
      <dgm:prSet phldrT="[Текст]" phldr="1"/>
      <dgm:spPr/>
      <dgm:t>
        <a:bodyPr/>
        <a:lstStyle/>
        <a:p>
          <a:endParaRPr lang="ru-RU" dirty="0"/>
        </a:p>
      </dgm:t>
    </dgm:pt>
    <dgm:pt modelId="{040A4105-1A73-4790-9B51-0D22AC3530C9}" type="parTrans" cxnId="{803C9D39-18C8-4E50-983F-ADDC0E9CCF91}">
      <dgm:prSet/>
      <dgm:spPr/>
      <dgm:t>
        <a:bodyPr/>
        <a:lstStyle/>
        <a:p>
          <a:endParaRPr lang="ru-RU"/>
        </a:p>
      </dgm:t>
    </dgm:pt>
    <dgm:pt modelId="{F8D2F60D-07A1-44C8-BED7-8F349097C580}" type="sibTrans" cxnId="{803C9D39-18C8-4E50-983F-ADDC0E9CCF91}">
      <dgm:prSet/>
      <dgm:spPr/>
      <dgm:t>
        <a:bodyPr/>
        <a:lstStyle/>
        <a:p>
          <a:endParaRPr lang="ru-RU"/>
        </a:p>
      </dgm:t>
    </dgm:pt>
    <dgm:pt modelId="{92ADF73A-521F-4958-9CE9-2B293B0AE156}">
      <dgm:prSet phldrT="[Текст]" custT="1"/>
      <dgm:spPr/>
      <dgm:t>
        <a:bodyPr/>
        <a:lstStyle/>
        <a:p>
          <a:r>
            <a:rPr lang="ru-RU" sz="2400" dirty="0" smtClean="0"/>
            <a:t>подготовка педагога-психолога </a:t>
          </a:r>
          <a:endParaRPr lang="ru-RU" sz="2400" dirty="0"/>
        </a:p>
      </dgm:t>
    </dgm:pt>
    <dgm:pt modelId="{BFBA189E-6D0F-44D9-8528-964A0A097896}" type="parTrans" cxnId="{BA6D2169-1261-4896-A71B-F54AF8FE359D}">
      <dgm:prSet/>
      <dgm:spPr/>
      <dgm:t>
        <a:bodyPr/>
        <a:lstStyle/>
        <a:p>
          <a:endParaRPr lang="ru-RU"/>
        </a:p>
      </dgm:t>
    </dgm:pt>
    <dgm:pt modelId="{ABCB9001-5117-49CA-91EA-EDF828E5F67E}" type="sibTrans" cxnId="{BA6D2169-1261-4896-A71B-F54AF8FE359D}">
      <dgm:prSet/>
      <dgm:spPr/>
      <dgm:t>
        <a:bodyPr/>
        <a:lstStyle/>
        <a:p>
          <a:endParaRPr lang="ru-RU"/>
        </a:p>
      </dgm:t>
    </dgm:pt>
    <dgm:pt modelId="{E36FABDC-AFC6-4526-B50E-50B10B165308}">
      <dgm:prSet phldrT="[Текст]" phldr="1"/>
      <dgm:spPr/>
      <dgm:t>
        <a:bodyPr/>
        <a:lstStyle/>
        <a:p>
          <a:endParaRPr lang="ru-RU" sz="2100" dirty="0"/>
        </a:p>
      </dgm:t>
    </dgm:pt>
    <dgm:pt modelId="{F1C42171-1DA4-4392-8388-804522EE3FCF}" type="parTrans" cxnId="{7680184A-CBF4-473E-B5B7-DB4F2BC1BB15}">
      <dgm:prSet/>
      <dgm:spPr/>
      <dgm:t>
        <a:bodyPr/>
        <a:lstStyle/>
        <a:p>
          <a:endParaRPr lang="ru-RU"/>
        </a:p>
      </dgm:t>
    </dgm:pt>
    <dgm:pt modelId="{AF5BB4B2-99AE-4C68-B55A-6F1698EDA8A8}" type="sibTrans" cxnId="{7680184A-CBF4-473E-B5B7-DB4F2BC1BB15}">
      <dgm:prSet/>
      <dgm:spPr/>
      <dgm:t>
        <a:bodyPr/>
        <a:lstStyle/>
        <a:p>
          <a:endParaRPr lang="ru-RU"/>
        </a:p>
      </dgm:t>
    </dgm:pt>
    <dgm:pt modelId="{F6C26DCD-EDEE-4225-B671-A35B6B326999}">
      <dgm:prSet phldrT="[Текст]" phldr="1"/>
      <dgm:spPr/>
      <dgm:t>
        <a:bodyPr/>
        <a:lstStyle/>
        <a:p>
          <a:endParaRPr lang="ru-RU" dirty="0"/>
        </a:p>
      </dgm:t>
    </dgm:pt>
    <dgm:pt modelId="{F1ECD554-AECF-4D85-8654-0264CFBCE46C}" type="parTrans" cxnId="{DDC94204-6DA7-43D8-8406-B1A506F0AF10}">
      <dgm:prSet/>
      <dgm:spPr/>
      <dgm:t>
        <a:bodyPr/>
        <a:lstStyle/>
        <a:p>
          <a:endParaRPr lang="ru-RU"/>
        </a:p>
      </dgm:t>
    </dgm:pt>
    <dgm:pt modelId="{D714422A-9447-4305-9054-0B0FD1BB735C}" type="sibTrans" cxnId="{DDC94204-6DA7-43D8-8406-B1A506F0AF10}">
      <dgm:prSet/>
      <dgm:spPr/>
      <dgm:t>
        <a:bodyPr/>
        <a:lstStyle/>
        <a:p>
          <a:endParaRPr lang="ru-RU"/>
        </a:p>
      </dgm:t>
    </dgm:pt>
    <dgm:pt modelId="{2C280ADB-9C0B-44AA-888F-6AAABF75D841}">
      <dgm:prSet phldrT="[Текст]" custT="1"/>
      <dgm:spPr/>
      <dgm:t>
        <a:bodyPr/>
        <a:lstStyle/>
        <a:p>
          <a:r>
            <a:rPr lang="ru-RU" sz="2400" dirty="0" smtClean="0"/>
            <a:t>подготовка педагогических работников</a:t>
          </a:r>
          <a:endParaRPr lang="ru-RU" sz="2400" dirty="0"/>
        </a:p>
      </dgm:t>
    </dgm:pt>
    <dgm:pt modelId="{8356F0D5-7CCE-468E-876D-79CB874D4C15}" type="parTrans" cxnId="{78CDB4F0-BC6B-4D2D-AFF9-5DC891175BA8}">
      <dgm:prSet/>
      <dgm:spPr/>
      <dgm:t>
        <a:bodyPr/>
        <a:lstStyle/>
        <a:p>
          <a:endParaRPr lang="ru-RU"/>
        </a:p>
      </dgm:t>
    </dgm:pt>
    <dgm:pt modelId="{6979AE7C-EBE8-410A-BB89-FD703E12DAED}" type="sibTrans" cxnId="{78CDB4F0-BC6B-4D2D-AFF9-5DC891175BA8}">
      <dgm:prSet/>
      <dgm:spPr/>
      <dgm:t>
        <a:bodyPr/>
        <a:lstStyle/>
        <a:p>
          <a:endParaRPr lang="ru-RU"/>
        </a:p>
      </dgm:t>
    </dgm:pt>
    <dgm:pt modelId="{C01A2D0A-881E-46E2-8421-FCFCC8E57F65}">
      <dgm:prSet phldrT="[Текст]" phldr="1" custT="1"/>
      <dgm:spPr/>
      <dgm:t>
        <a:bodyPr/>
        <a:lstStyle/>
        <a:p>
          <a:endParaRPr lang="ru-RU" sz="2400" dirty="0"/>
        </a:p>
      </dgm:t>
    </dgm:pt>
    <dgm:pt modelId="{56C9D7AE-5E72-46DA-8CCE-F362EC732162}" type="parTrans" cxnId="{25C02980-4696-48FA-B0FF-8E3E08C3C6E1}">
      <dgm:prSet/>
      <dgm:spPr/>
      <dgm:t>
        <a:bodyPr/>
        <a:lstStyle/>
        <a:p>
          <a:endParaRPr lang="ru-RU"/>
        </a:p>
      </dgm:t>
    </dgm:pt>
    <dgm:pt modelId="{C2EF28AD-16BF-4931-8117-945AA8569822}" type="sibTrans" cxnId="{25C02980-4696-48FA-B0FF-8E3E08C3C6E1}">
      <dgm:prSet/>
      <dgm:spPr/>
      <dgm:t>
        <a:bodyPr/>
        <a:lstStyle/>
        <a:p>
          <a:endParaRPr lang="ru-RU"/>
        </a:p>
      </dgm:t>
    </dgm:pt>
    <dgm:pt modelId="{9C83CBFB-6BCB-4022-A13B-F958EA730B7F}">
      <dgm:prSet custT="1"/>
      <dgm:spPr/>
      <dgm:t>
        <a:bodyPr/>
        <a:lstStyle/>
        <a:p>
          <a:r>
            <a:rPr lang="ru-RU" sz="2400" dirty="0" smtClean="0"/>
            <a:t>подготовка учителя-дефектолога </a:t>
          </a:r>
          <a:endParaRPr lang="ru-RU" sz="2400" dirty="0" smtClean="0"/>
        </a:p>
      </dgm:t>
    </dgm:pt>
    <dgm:pt modelId="{BB5CEFDA-1D07-4E6E-ACDA-90CE35EC0615}" type="parTrans" cxnId="{69F0A1D1-E88D-43AF-948A-EE570AFBCAB5}">
      <dgm:prSet/>
      <dgm:spPr/>
      <dgm:t>
        <a:bodyPr/>
        <a:lstStyle/>
        <a:p>
          <a:endParaRPr lang="ru-RU"/>
        </a:p>
      </dgm:t>
    </dgm:pt>
    <dgm:pt modelId="{6ECEAA36-DB89-47A0-AB76-EE5CBEA420EC}" type="sibTrans" cxnId="{69F0A1D1-E88D-43AF-948A-EE570AFBCAB5}">
      <dgm:prSet/>
      <dgm:spPr/>
      <dgm:t>
        <a:bodyPr/>
        <a:lstStyle/>
        <a:p>
          <a:endParaRPr lang="ru-RU"/>
        </a:p>
      </dgm:t>
    </dgm:pt>
    <dgm:pt modelId="{4F277D1F-26F3-434D-96DB-D069660F7B51}" type="pres">
      <dgm:prSet presAssocID="{A43A3DF8-67E3-4768-A14C-CC246FB43C98}" presName="linearFlow" presStyleCnt="0">
        <dgm:presLayoutVars>
          <dgm:dir/>
          <dgm:animLvl val="lvl"/>
          <dgm:resizeHandles val="exact"/>
        </dgm:presLayoutVars>
      </dgm:prSet>
      <dgm:spPr/>
    </dgm:pt>
    <dgm:pt modelId="{6D342D19-76BC-4614-9E2A-F94A50741989}" type="pres">
      <dgm:prSet presAssocID="{61EB3476-5749-46AD-A9A3-34A0F3C8E9B5}" presName="composite" presStyleCnt="0"/>
      <dgm:spPr/>
    </dgm:pt>
    <dgm:pt modelId="{9CB8718F-9628-4DBD-AF96-D7F460BCF043}" type="pres">
      <dgm:prSet presAssocID="{61EB3476-5749-46AD-A9A3-34A0F3C8E9B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B3F21F0-8E89-4776-999E-32A8E36FFF04}" type="pres">
      <dgm:prSet presAssocID="{61EB3476-5749-46AD-A9A3-34A0F3C8E9B5}" presName="descendantText" presStyleLbl="alignAcc1" presStyleIdx="0" presStyleCnt="3">
        <dgm:presLayoutVars>
          <dgm:bulletEnabled val="1"/>
        </dgm:presLayoutVars>
      </dgm:prSet>
      <dgm:spPr/>
    </dgm:pt>
    <dgm:pt modelId="{321429B4-1749-46F0-9513-8B010B779E72}" type="pres">
      <dgm:prSet presAssocID="{BAD4459B-A2CA-436C-AB0E-DF02A38E9B8E}" presName="sp" presStyleCnt="0"/>
      <dgm:spPr/>
    </dgm:pt>
    <dgm:pt modelId="{7C916BD5-4BF8-461F-8F16-5EAD9867547A}" type="pres">
      <dgm:prSet presAssocID="{174FB259-1791-4B9B-9C3D-F7FACF2BCDD8}" presName="composite" presStyleCnt="0"/>
      <dgm:spPr/>
    </dgm:pt>
    <dgm:pt modelId="{4196A600-798F-4B9E-8E46-2F2A08B5CBDA}" type="pres">
      <dgm:prSet presAssocID="{174FB259-1791-4B9B-9C3D-F7FACF2BCDD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8864CD9-4B3E-4A75-A5D2-217AF89E7BBB}" type="pres">
      <dgm:prSet presAssocID="{174FB259-1791-4B9B-9C3D-F7FACF2BCDD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147EB-21DA-4C2E-B08F-1BE1B5652300}" type="pres">
      <dgm:prSet presAssocID="{F8D2F60D-07A1-44C8-BED7-8F349097C580}" presName="sp" presStyleCnt="0"/>
      <dgm:spPr/>
    </dgm:pt>
    <dgm:pt modelId="{6ED00249-5116-4111-A0C7-D6746064AA52}" type="pres">
      <dgm:prSet presAssocID="{F6C26DCD-EDEE-4225-B671-A35B6B326999}" presName="composite" presStyleCnt="0"/>
      <dgm:spPr/>
    </dgm:pt>
    <dgm:pt modelId="{D8E097A3-BE7A-4BC8-94E2-278C608A80F5}" type="pres">
      <dgm:prSet presAssocID="{F6C26DCD-EDEE-4225-B671-A35B6B32699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62C17C1-EDE4-44B0-B256-E80986D2E5E8}" type="pres">
      <dgm:prSet presAssocID="{F6C26DCD-EDEE-4225-B671-A35B6B3269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761250-94ED-4D1E-AFBE-7E4AD1C88758}" type="presOf" srcId="{A43A3DF8-67E3-4768-A14C-CC246FB43C98}" destId="{4F277D1F-26F3-434D-96DB-D069660F7B51}" srcOrd="0" destOrd="0" presId="urn:microsoft.com/office/officeart/2005/8/layout/chevron2"/>
    <dgm:cxn modelId="{4103267F-2BEA-4465-B5E1-95BB42F6DCED}" type="presOf" srcId="{819F03C6-E7FE-4CE1-86AD-A490898A0727}" destId="{1B3F21F0-8E89-4776-999E-32A8E36FFF04}" srcOrd="0" destOrd="0" presId="urn:microsoft.com/office/officeart/2005/8/layout/chevron2"/>
    <dgm:cxn modelId="{BA6D2169-1261-4896-A71B-F54AF8FE359D}" srcId="{174FB259-1791-4B9B-9C3D-F7FACF2BCDD8}" destId="{92ADF73A-521F-4958-9CE9-2B293B0AE156}" srcOrd="0" destOrd="0" parTransId="{BFBA189E-6D0F-44D9-8528-964A0A097896}" sibTransId="{ABCB9001-5117-49CA-91EA-EDF828E5F67E}"/>
    <dgm:cxn modelId="{57908423-2EDA-4D39-8AA3-BBF9324B2AB9}" type="presOf" srcId="{4FD0BE4A-B7A8-4E2C-BF33-2FAD5015CE7F}" destId="{1B3F21F0-8E89-4776-999E-32A8E36FFF04}" srcOrd="0" destOrd="2" presId="urn:microsoft.com/office/officeart/2005/8/layout/chevron2"/>
    <dgm:cxn modelId="{69E83994-1391-4B41-8D32-4304D7AFDFB1}" srcId="{A43A3DF8-67E3-4768-A14C-CC246FB43C98}" destId="{61EB3476-5749-46AD-A9A3-34A0F3C8E9B5}" srcOrd="0" destOrd="0" parTransId="{47F70A4A-E77D-4185-9CC0-248FC1E99C42}" sibTransId="{BAD4459B-A2CA-436C-AB0E-DF02A38E9B8E}"/>
    <dgm:cxn modelId="{798BA9CA-07DD-4E7B-97FB-55FEF87313BE}" type="presOf" srcId="{2C280ADB-9C0B-44AA-888F-6AAABF75D841}" destId="{062C17C1-EDE4-44B0-B256-E80986D2E5E8}" srcOrd="0" destOrd="0" presId="urn:microsoft.com/office/officeart/2005/8/layout/chevron2"/>
    <dgm:cxn modelId="{A191C405-2A3C-485E-953D-579FBEFA8CD3}" type="presOf" srcId="{61EB3476-5749-46AD-A9A3-34A0F3C8E9B5}" destId="{9CB8718F-9628-4DBD-AF96-D7F460BCF043}" srcOrd="0" destOrd="0" presId="urn:microsoft.com/office/officeart/2005/8/layout/chevron2"/>
    <dgm:cxn modelId="{F2821974-1D48-4756-A0C3-9085D2B5C741}" type="presOf" srcId="{92ADF73A-521F-4958-9CE9-2B293B0AE156}" destId="{F8864CD9-4B3E-4A75-A5D2-217AF89E7BBB}" srcOrd="0" destOrd="0" presId="urn:microsoft.com/office/officeart/2005/8/layout/chevron2"/>
    <dgm:cxn modelId="{A53F37F8-6549-4247-94DF-F3DBDF8123CF}" srcId="{61EB3476-5749-46AD-A9A3-34A0F3C8E9B5}" destId="{819F03C6-E7FE-4CE1-86AD-A490898A0727}" srcOrd="0" destOrd="0" parTransId="{1A7AF9A5-2848-4A6B-9050-50B9485CDEFA}" sibTransId="{44FCB288-8AFF-44F5-945B-06F67030B51E}"/>
    <dgm:cxn modelId="{78CDB4F0-BC6B-4D2D-AFF9-5DC891175BA8}" srcId="{F6C26DCD-EDEE-4225-B671-A35B6B326999}" destId="{2C280ADB-9C0B-44AA-888F-6AAABF75D841}" srcOrd="0" destOrd="0" parTransId="{8356F0D5-7CCE-468E-876D-79CB874D4C15}" sibTransId="{6979AE7C-EBE8-410A-BB89-FD703E12DAED}"/>
    <dgm:cxn modelId="{9EB44B42-6E9F-4252-88B8-F5117417BFFA}" type="presOf" srcId="{F6C26DCD-EDEE-4225-B671-A35B6B326999}" destId="{D8E097A3-BE7A-4BC8-94E2-278C608A80F5}" srcOrd="0" destOrd="0" presId="urn:microsoft.com/office/officeart/2005/8/layout/chevron2"/>
    <dgm:cxn modelId="{E311554B-8B2F-42E7-9951-F173E365540C}" type="presOf" srcId="{174FB259-1791-4B9B-9C3D-F7FACF2BCDD8}" destId="{4196A600-798F-4B9E-8E46-2F2A08B5CBDA}" srcOrd="0" destOrd="0" presId="urn:microsoft.com/office/officeart/2005/8/layout/chevron2"/>
    <dgm:cxn modelId="{DDC94204-6DA7-43D8-8406-B1A506F0AF10}" srcId="{A43A3DF8-67E3-4768-A14C-CC246FB43C98}" destId="{F6C26DCD-EDEE-4225-B671-A35B6B326999}" srcOrd="2" destOrd="0" parTransId="{F1ECD554-AECF-4D85-8654-0264CFBCE46C}" sibTransId="{D714422A-9447-4305-9054-0B0FD1BB735C}"/>
    <dgm:cxn modelId="{69F0A1D1-E88D-43AF-948A-EE570AFBCAB5}" srcId="{61EB3476-5749-46AD-A9A3-34A0F3C8E9B5}" destId="{9C83CBFB-6BCB-4022-A13B-F958EA730B7F}" srcOrd="1" destOrd="0" parTransId="{BB5CEFDA-1D07-4E6E-ACDA-90CE35EC0615}" sibTransId="{6ECEAA36-DB89-47A0-AB76-EE5CBEA420EC}"/>
    <dgm:cxn modelId="{EAAE2B42-648B-472C-9DA5-B28F8F62971F}" srcId="{61EB3476-5749-46AD-A9A3-34A0F3C8E9B5}" destId="{4FD0BE4A-B7A8-4E2C-BF33-2FAD5015CE7F}" srcOrd="2" destOrd="0" parTransId="{A2D3BB98-16AC-4836-95A0-B67490F2F3FB}" sibTransId="{E4778C3B-D9C6-4EF5-BF29-5DD372E11813}"/>
    <dgm:cxn modelId="{08551585-7F54-4BDE-A970-9FC83C49A714}" type="presOf" srcId="{C01A2D0A-881E-46E2-8421-FCFCC8E57F65}" destId="{062C17C1-EDE4-44B0-B256-E80986D2E5E8}" srcOrd="0" destOrd="1" presId="urn:microsoft.com/office/officeart/2005/8/layout/chevron2"/>
    <dgm:cxn modelId="{25C02980-4696-48FA-B0FF-8E3E08C3C6E1}" srcId="{F6C26DCD-EDEE-4225-B671-A35B6B326999}" destId="{C01A2D0A-881E-46E2-8421-FCFCC8E57F65}" srcOrd="1" destOrd="0" parTransId="{56C9D7AE-5E72-46DA-8CCE-F362EC732162}" sibTransId="{C2EF28AD-16BF-4931-8117-945AA8569822}"/>
    <dgm:cxn modelId="{8C672DCE-F1FF-4C80-8C8C-7E915B4C3DFB}" type="presOf" srcId="{E36FABDC-AFC6-4526-B50E-50B10B165308}" destId="{F8864CD9-4B3E-4A75-A5D2-217AF89E7BBB}" srcOrd="0" destOrd="1" presId="urn:microsoft.com/office/officeart/2005/8/layout/chevron2"/>
    <dgm:cxn modelId="{DF2C5454-A608-4C22-B801-E96A4CDD47B4}" type="presOf" srcId="{9C83CBFB-6BCB-4022-A13B-F958EA730B7F}" destId="{1B3F21F0-8E89-4776-999E-32A8E36FFF04}" srcOrd="0" destOrd="1" presId="urn:microsoft.com/office/officeart/2005/8/layout/chevron2"/>
    <dgm:cxn modelId="{7680184A-CBF4-473E-B5B7-DB4F2BC1BB15}" srcId="{174FB259-1791-4B9B-9C3D-F7FACF2BCDD8}" destId="{E36FABDC-AFC6-4526-B50E-50B10B165308}" srcOrd="1" destOrd="0" parTransId="{F1C42171-1DA4-4392-8388-804522EE3FCF}" sibTransId="{AF5BB4B2-99AE-4C68-B55A-6F1698EDA8A8}"/>
    <dgm:cxn modelId="{803C9D39-18C8-4E50-983F-ADDC0E9CCF91}" srcId="{A43A3DF8-67E3-4768-A14C-CC246FB43C98}" destId="{174FB259-1791-4B9B-9C3D-F7FACF2BCDD8}" srcOrd="1" destOrd="0" parTransId="{040A4105-1A73-4790-9B51-0D22AC3530C9}" sibTransId="{F8D2F60D-07A1-44C8-BED7-8F349097C580}"/>
    <dgm:cxn modelId="{FD6202A1-67B0-4E89-9F05-6C00B7AEA766}" type="presParOf" srcId="{4F277D1F-26F3-434D-96DB-D069660F7B51}" destId="{6D342D19-76BC-4614-9E2A-F94A50741989}" srcOrd="0" destOrd="0" presId="urn:microsoft.com/office/officeart/2005/8/layout/chevron2"/>
    <dgm:cxn modelId="{E4A375F5-0D1F-4331-99BE-AD60C9152927}" type="presParOf" srcId="{6D342D19-76BC-4614-9E2A-F94A50741989}" destId="{9CB8718F-9628-4DBD-AF96-D7F460BCF043}" srcOrd="0" destOrd="0" presId="urn:microsoft.com/office/officeart/2005/8/layout/chevron2"/>
    <dgm:cxn modelId="{E3370445-50D7-4847-9B58-EEE27640847D}" type="presParOf" srcId="{6D342D19-76BC-4614-9E2A-F94A50741989}" destId="{1B3F21F0-8E89-4776-999E-32A8E36FFF04}" srcOrd="1" destOrd="0" presId="urn:microsoft.com/office/officeart/2005/8/layout/chevron2"/>
    <dgm:cxn modelId="{AD4C9BF7-6CBC-46E1-9F43-151C20AA4ED8}" type="presParOf" srcId="{4F277D1F-26F3-434D-96DB-D069660F7B51}" destId="{321429B4-1749-46F0-9513-8B010B779E72}" srcOrd="1" destOrd="0" presId="urn:microsoft.com/office/officeart/2005/8/layout/chevron2"/>
    <dgm:cxn modelId="{88E43DAA-23DF-48DD-B833-E0F90FBC640A}" type="presParOf" srcId="{4F277D1F-26F3-434D-96DB-D069660F7B51}" destId="{7C916BD5-4BF8-461F-8F16-5EAD9867547A}" srcOrd="2" destOrd="0" presId="urn:microsoft.com/office/officeart/2005/8/layout/chevron2"/>
    <dgm:cxn modelId="{875CDB36-360A-4F82-BB6E-DCC5B75A2275}" type="presParOf" srcId="{7C916BD5-4BF8-461F-8F16-5EAD9867547A}" destId="{4196A600-798F-4B9E-8E46-2F2A08B5CBDA}" srcOrd="0" destOrd="0" presId="urn:microsoft.com/office/officeart/2005/8/layout/chevron2"/>
    <dgm:cxn modelId="{70D7EF75-B4F0-4ACC-89D4-B7CEAF3CFD40}" type="presParOf" srcId="{7C916BD5-4BF8-461F-8F16-5EAD9867547A}" destId="{F8864CD9-4B3E-4A75-A5D2-217AF89E7BBB}" srcOrd="1" destOrd="0" presId="urn:microsoft.com/office/officeart/2005/8/layout/chevron2"/>
    <dgm:cxn modelId="{167E1C22-83E3-4C4B-9D24-1A59088F7082}" type="presParOf" srcId="{4F277D1F-26F3-434D-96DB-D069660F7B51}" destId="{E5B147EB-21DA-4C2E-B08F-1BE1B5652300}" srcOrd="3" destOrd="0" presId="urn:microsoft.com/office/officeart/2005/8/layout/chevron2"/>
    <dgm:cxn modelId="{14212197-A7A0-4967-8FA1-4A4088322FA8}" type="presParOf" srcId="{4F277D1F-26F3-434D-96DB-D069660F7B51}" destId="{6ED00249-5116-4111-A0C7-D6746064AA52}" srcOrd="4" destOrd="0" presId="urn:microsoft.com/office/officeart/2005/8/layout/chevron2"/>
    <dgm:cxn modelId="{EB84869C-5639-4A46-8507-1D181EBC66A0}" type="presParOf" srcId="{6ED00249-5116-4111-A0C7-D6746064AA52}" destId="{D8E097A3-BE7A-4BC8-94E2-278C608A80F5}" srcOrd="0" destOrd="0" presId="urn:microsoft.com/office/officeart/2005/8/layout/chevron2"/>
    <dgm:cxn modelId="{E39A7F27-27C8-414B-9F66-E6AD88FB2542}" type="presParOf" srcId="{6ED00249-5116-4111-A0C7-D6746064AA52}" destId="{062C17C1-EDE4-44B0-B256-E80986D2E5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B8718F-9628-4DBD-AF96-D7F460BCF043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5400000">
        <a:off x="-222429" y="225592"/>
        <a:ext cx="1482862" cy="1038004"/>
      </dsp:txXfrm>
    </dsp:sp>
    <dsp:sp modelId="{1B3F21F0-8E89-4776-999E-32A8E36FFF04}">
      <dsp:nvSpPr>
        <dsp:cNvPr id="0" name=""/>
        <dsp:cNvSpPr/>
      </dsp:nvSpPr>
      <dsp:spPr>
        <a:xfrm rot="5400000">
          <a:off x="3709479" y="-2668312"/>
          <a:ext cx="963860" cy="6306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подготовка учителя-дефектолога </a:t>
          </a:r>
          <a:endParaRPr lang="ru-RU" sz="24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5400000">
        <a:off x="3709479" y="-2668312"/>
        <a:ext cx="963860" cy="6306811"/>
      </dsp:txXfrm>
    </dsp:sp>
    <dsp:sp modelId="{4196A600-798F-4B9E-8E46-2F2A08B5CBDA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5400000">
        <a:off x="-222429" y="1512997"/>
        <a:ext cx="1482862" cy="1038004"/>
      </dsp:txXfrm>
    </dsp:sp>
    <dsp:sp modelId="{F8864CD9-4B3E-4A75-A5D2-217AF89E7BBB}">
      <dsp:nvSpPr>
        <dsp:cNvPr id="0" name=""/>
        <dsp:cNvSpPr/>
      </dsp:nvSpPr>
      <dsp:spPr>
        <a:xfrm rot="5400000">
          <a:off x="3709479" y="-1380906"/>
          <a:ext cx="963860" cy="6306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подготовка педагога-психолога </a:t>
          </a:r>
          <a:endParaRPr lang="ru-RU" sz="24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 rot="5400000">
        <a:off x="3709479" y="-1380906"/>
        <a:ext cx="963860" cy="6306811"/>
      </dsp:txXfrm>
    </dsp:sp>
    <dsp:sp modelId="{D8E097A3-BE7A-4BC8-94E2-278C608A80F5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5400000">
        <a:off x="-222429" y="2800403"/>
        <a:ext cx="1482862" cy="1038004"/>
      </dsp:txXfrm>
    </dsp:sp>
    <dsp:sp modelId="{062C17C1-EDE4-44B0-B256-E80986D2E5E8}">
      <dsp:nvSpPr>
        <dsp:cNvPr id="0" name=""/>
        <dsp:cNvSpPr/>
      </dsp:nvSpPr>
      <dsp:spPr>
        <a:xfrm rot="5400000">
          <a:off x="3709479" y="-93501"/>
          <a:ext cx="963860" cy="6306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подготовка педагогических работников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5400000">
        <a:off x="3709479" y="-93501"/>
        <a:ext cx="963860" cy="6306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EB4BA-C197-4A4D-BEFB-B73707D412C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8484D-1023-4ADA-85AD-8A5C6F8168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620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5085184"/>
            <a:ext cx="33843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080119" cy="1080120"/>
          </a:xfrm>
          <a:prstGeom prst="rect">
            <a:avLst/>
          </a:prstGeom>
          <a:noFill/>
        </p:spPr>
      </p:pic>
      <p:pic>
        <p:nvPicPr>
          <p:cNvPr id="11" name="Picture 2" descr="G:\Логотип БГПУ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936104" cy="1208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3074" y="260649"/>
            <a:ext cx="90104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77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7"/>
            <a:ext cx="7772400" cy="194421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/>
              <a:t> </a:t>
            </a:r>
            <a:r>
              <a:rPr lang="ru-RU" sz="3100" b="1" dirty="0" smtClean="0"/>
              <a:t>Белорусская школа обучения и помощи детям с расстройствами </a:t>
            </a:r>
            <a:r>
              <a:rPr lang="ru-RU" sz="3100" b="1" dirty="0" err="1" smtClean="0"/>
              <a:t>аутистического</a:t>
            </a:r>
            <a:r>
              <a:rPr lang="ru-RU" sz="3100" b="1" dirty="0" smtClean="0"/>
              <a:t> спектра: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структура, ресурсы, дорожная карта развития 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848872" cy="1561728"/>
          </a:xfrm>
        </p:spPr>
        <p:txBody>
          <a:bodyPr>
            <a:normAutofit fontScale="32500" lnSpcReduction="20000"/>
          </a:bodyPr>
          <a:lstStyle/>
          <a:p>
            <a:pPr algn="r"/>
            <a:endParaRPr lang="ru-RU" sz="2400" i="1" dirty="0" smtClean="0">
              <a:solidFill>
                <a:schemeClr val="tx1"/>
              </a:solidFill>
            </a:endParaRPr>
          </a:p>
          <a:p>
            <a:pPr algn="r"/>
            <a:r>
              <a:rPr lang="ru-RU" sz="5500" b="1" i="1" dirty="0" err="1" smtClean="0">
                <a:solidFill>
                  <a:schemeClr val="tx1"/>
                </a:solidFill>
                <a:latin typeface="+mj-lt"/>
              </a:rPr>
              <a:t>Хитрюк</a:t>
            </a:r>
            <a:r>
              <a:rPr lang="ru-RU" sz="5500" b="1" i="1" dirty="0" smtClean="0">
                <a:solidFill>
                  <a:schemeClr val="tx1"/>
                </a:solidFill>
                <a:latin typeface="+mj-lt"/>
              </a:rPr>
              <a:t> Вера Валерьевна</a:t>
            </a:r>
            <a:r>
              <a:rPr lang="ru-RU" sz="4900" b="1" i="1" dirty="0" smtClean="0">
                <a:solidFill>
                  <a:schemeClr val="tx1"/>
                </a:solidFill>
                <a:latin typeface="+mj-lt"/>
              </a:rPr>
              <a:t>,</a:t>
            </a:r>
          </a:p>
          <a:p>
            <a:pPr algn="r"/>
            <a:r>
              <a:rPr lang="ru-RU" sz="4900" b="1" dirty="0" smtClean="0">
                <a:solidFill>
                  <a:schemeClr val="tx1"/>
                </a:solidFill>
                <a:latin typeface="+mj-lt"/>
              </a:rPr>
              <a:t>директор  Института инклюзивного образования </a:t>
            </a:r>
          </a:p>
          <a:p>
            <a:pPr algn="r"/>
            <a:r>
              <a:rPr lang="ru-RU" sz="4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Белорусского государственного </a:t>
            </a:r>
            <a:br>
              <a:rPr lang="ru-RU" sz="4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4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педагогического университета имени Максима Танка,</a:t>
            </a:r>
            <a:br>
              <a:rPr lang="ru-RU" sz="4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4900" b="1" dirty="0">
                <a:solidFill>
                  <a:schemeClr val="tx1"/>
                </a:solidFill>
              </a:rPr>
              <a:t>доктор педагогических </a:t>
            </a:r>
            <a:r>
              <a:rPr lang="ru-RU" sz="4900" b="1" dirty="0" smtClean="0">
                <a:solidFill>
                  <a:schemeClr val="tx1"/>
                </a:solidFill>
              </a:rPr>
              <a:t>наук</a:t>
            </a:r>
            <a:endParaRPr lang="ru-RU" sz="4900" b="1" dirty="0">
              <a:solidFill>
                <a:schemeClr val="tx1"/>
              </a:solidFill>
            </a:endParaRPr>
          </a:p>
          <a:p>
            <a:pPr algn="r"/>
            <a:endParaRPr lang="ru-RU" sz="49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152128" cy="147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G:\САЙТ ИИО 29.03.17\Международная конференция 27-28\Фото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86600" y="-8229600"/>
            <a:ext cx="2160000" cy="2160000"/>
          </a:xfrm>
          <a:prstGeom prst="rect">
            <a:avLst/>
          </a:prstGeom>
          <a:noFill/>
        </p:spPr>
      </p:pic>
      <p:pic>
        <p:nvPicPr>
          <p:cNvPr id="6152" name="Picture 8" descr="G:\САЙТ ИИО 29.03.17\Конкурс курсовых\IMG_3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086600" y="-12115800"/>
            <a:ext cx="1620000" cy="2160000"/>
          </a:xfrm>
          <a:prstGeom prst="rect">
            <a:avLst/>
          </a:prstGeom>
          <a:noFill/>
        </p:spPr>
      </p:pic>
      <p:pic>
        <p:nvPicPr>
          <p:cNvPr id="23554" name="Picture 2" descr="G:\Логотип БГПУ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2"/>
            <a:ext cx="1224136" cy="158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5250" y="144016"/>
            <a:ext cx="1628799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00800" cy="12101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Ресурсы национальной </a:t>
            </a:r>
            <a:r>
              <a:rPr lang="ru-RU" sz="2800" b="1" dirty="0"/>
              <a:t>школы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обучения </a:t>
            </a:r>
            <a:r>
              <a:rPr lang="ru-RU" sz="2800" b="1" dirty="0"/>
              <a:t>и помощи детям с РАС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Беларуси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научные исследования</a:t>
            </a:r>
          </a:p>
          <a:p>
            <a:r>
              <a:rPr lang="ru-RU" dirty="0" smtClean="0"/>
              <a:t> </a:t>
            </a:r>
            <a:r>
              <a:rPr lang="ru-RU" dirty="0"/>
              <a:t>нормативное </a:t>
            </a:r>
            <a:r>
              <a:rPr lang="ru-RU" dirty="0" smtClean="0"/>
              <a:t>обеспечение</a:t>
            </a:r>
          </a:p>
          <a:p>
            <a:r>
              <a:rPr lang="ru-RU" dirty="0" smtClean="0"/>
              <a:t> </a:t>
            </a:r>
            <a:r>
              <a:rPr lang="ru-RU" dirty="0"/>
              <a:t>система образования и оказания комплексной помощи </a:t>
            </a:r>
            <a:endParaRPr lang="ru-RU" dirty="0" smtClean="0"/>
          </a:p>
          <a:p>
            <a:r>
              <a:rPr lang="ru-RU" dirty="0" smtClean="0"/>
              <a:t>система </a:t>
            </a:r>
            <a:r>
              <a:rPr lang="ru-RU" dirty="0"/>
              <a:t>подготовки </a:t>
            </a:r>
            <a:r>
              <a:rPr lang="ru-RU" dirty="0" smtClean="0"/>
              <a:t>специалистов</a:t>
            </a:r>
          </a:p>
          <a:p>
            <a:r>
              <a:rPr lang="ru-RU" dirty="0" smtClean="0"/>
              <a:t> </a:t>
            </a:r>
            <a:r>
              <a:rPr lang="ru-RU" dirty="0"/>
              <a:t>межведомственное </a:t>
            </a:r>
            <a:r>
              <a:rPr lang="ru-RU" dirty="0" smtClean="0"/>
              <a:t>взаимодействие</a:t>
            </a:r>
          </a:p>
          <a:p>
            <a:r>
              <a:rPr lang="ru-RU" dirty="0" smtClean="0"/>
              <a:t> </a:t>
            </a:r>
            <a:r>
              <a:rPr lang="ru-RU" dirty="0"/>
              <a:t>социальное </a:t>
            </a:r>
            <a:r>
              <a:rPr lang="ru-RU" dirty="0" smtClean="0"/>
              <a:t>партнерство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G:\Логотип БГП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49" y="260648"/>
            <a:ext cx="892335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3" y="188640"/>
            <a:ext cx="813223" cy="103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080119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00800" cy="12101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Научные исследования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«Научно-методическое обоснование и разработка модели ресурсного обеспечения инклюзивного образования обучающихся с </a:t>
            </a:r>
            <a:r>
              <a:rPr lang="ru-RU" dirty="0" err="1"/>
              <a:t>аутистическими</a:t>
            </a:r>
            <a:r>
              <a:rPr lang="ru-RU" dirty="0"/>
              <a:t> нарушениями</a:t>
            </a:r>
            <a:r>
              <a:rPr lang="ru-RU" dirty="0" smtClean="0"/>
              <a:t>», 2015 </a:t>
            </a:r>
          </a:p>
          <a:p>
            <a:r>
              <a:rPr lang="ru-RU" dirty="0"/>
              <a:t>«Разработать содержание коррекционных занятий по формированию навыков социального поведения, коммуникации и взаимодействия у детей дошкольного возраста с расстройствами </a:t>
            </a:r>
            <a:r>
              <a:rPr lang="ru-RU" dirty="0" err="1"/>
              <a:t>аутистического</a:t>
            </a:r>
            <a:r>
              <a:rPr lang="ru-RU" dirty="0"/>
              <a:t> </a:t>
            </a:r>
            <a:r>
              <a:rPr lang="ru-RU" dirty="0" smtClean="0"/>
              <a:t>спектра»,  2019 </a:t>
            </a:r>
          </a:p>
          <a:p>
            <a:r>
              <a:rPr lang="ru-RU" dirty="0"/>
              <a:t>«Разработать </a:t>
            </a:r>
            <a:r>
              <a:rPr lang="ru-RU" dirty="0" err="1"/>
              <a:t>разноуровневое</a:t>
            </a:r>
            <a:r>
              <a:rPr lang="ru-RU" dirty="0"/>
              <a:t> содержание образования воспитанников с особенностями психофизического развития с учетом принципа </a:t>
            </a:r>
            <a:r>
              <a:rPr lang="ru-RU" dirty="0" err="1"/>
              <a:t>инклюзивности</a:t>
            </a:r>
            <a:r>
              <a:rPr lang="ru-RU" dirty="0"/>
              <a:t> на основе междисциплинарного подхода</a:t>
            </a:r>
            <a:r>
              <a:rPr lang="ru-RU" dirty="0" smtClean="0"/>
              <a:t>», 2019 </a:t>
            </a:r>
            <a:r>
              <a:rPr lang="ru-RU" dirty="0"/>
              <a:t>– </a:t>
            </a:r>
            <a:r>
              <a:rPr lang="ru-RU" dirty="0" smtClean="0"/>
              <a:t>2020</a:t>
            </a:r>
            <a:r>
              <a:rPr lang="ru-RU" b="1" i="1" dirty="0" smtClean="0"/>
              <a:t> </a:t>
            </a:r>
            <a:endParaRPr lang="ru-RU" dirty="0"/>
          </a:p>
        </p:txBody>
      </p:sp>
      <p:pic>
        <p:nvPicPr>
          <p:cNvPr id="4" name="Picture 2" descr="G:\Логотип БГП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49" y="260648"/>
            <a:ext cx="892335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3" y="188640"/>
            <a:ext cx="813223" cy="103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080119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00800" cy="12101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Научные исследования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«Разработать психолого-педагогический инструментарий для обеспечения деятельности </a:t>
            </a:r>
            <a:r>
              <a:rPr lang="ru-RU" dirty="0" err="1"/>
              <a:t>психолого-медико-педагогических</a:t>
            </a:r>
            <a:r>
              <a:rPr lang="ru-RU" dirty="0"/>
              <a:t> комиссий центров коррекционно-развивающего обучения и реабилитации</a:t>
            </a:r>
            <a:r>
              <a:rPr lang="ru-RU" dirty="0" smtClean="0"/>
              <a:t>», 2020</a:t>
            </a:r>
          </a:p>
          <a:p>
            <a:r>
              <a:rPr lang="ru-RU" dirty="0"/>
              <a:t>«Психосоциальная модель и механизмы преодоления стигматизации и негативных установок у педагогов и родителей в процессе образовательной инклюзии детей с расстройствами </a:t>
            </a:r>
            <a:r>
              <a:rPr lang="ru-RU" dirty="0" err="1"/>
              <a:t>аутистического</a:t>
            </a:r>
            <a:r>
              <a:rPr lang="ru-RU" dirty="0"/>
              <a:t> </a:t>
            </a:r>
            <a:r>
              <a:rPr lang="ru-RU" dirty="0" smtClean="0"/>
              <a:t>спектра», </a:t>
            </a:r>
            <a:r>
              <a:rPr lang="ru-RU" dirty="0"/>
              <a:t>2019-2020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2" descr="G:\Логотип БГП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49" y="260648"/>
            <a:ext cx="892335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3" y="188640"/>
            <a:ext cx="813223" cy="103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080119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056784" cy="1210146"/>
          </a:xfrm>
        </p:spPr>
        <p:txBody>
          <a:bodyPr>
            <a:noAutofit/>
          </a:bodyPr>
          <a:lstStyle/>
          <a:p>
            <a:r>
              <a:rPr lang="ru-RU" sz="2800" b="1" dirty="0"/>
              <a:t>Образовательные маршруты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детей </a:t>
            </a:r>
            <a:r>
              <a:rPr lang="ru-RU" sz="2800" b="1" dirty="0"/>
              <a:t>и молодых людей с РАС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/>
              <a:t>Республике Беларусь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центры </a:t>
            </a:r>
            <a:r>
              <a:rPr lang="ru-RU" dirty="0"/>
              <a:t>коррекционно-развивающего обучения и </a:t>
            </a:r>
            <a:r>
              <a:rPr lang="ru-RU" dirty="0" smtClean="0"/>
              <a:t>реабилитации (</a:t>
            </a:r>
            <a:r>
              <a:rPr lang="ru-RU" dirty="0" err="1" smtClean="0"/>
              <a:t>ЦКРОиР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специальные учреждения </a:t>
            </a:r>
            <a:r>
              <a:rPr lang="ru-RU" dirty="0"/>
              <a:t>дошкольного </a:t>
            </a:r>
            <a:r>
              <a:rPr lang="ru-RU" dirty="0" smtClean="0"/>
              <a:t>образования </a:t>
            </a:r>
          </a:p>
          <a:p>
            <a:r>
              <a:rPr lang="ru-RU" dirty="0" smtClean="0"/>
              <a:t>вспомогательные </a:t>
            </a:r>
            <a:r>
              <a:rPr lang="ru-RU" dirty="0"/>
              <a:t>школы (школы-интернаты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специальные группы/классы, функционирующие на базе учреждений дошкольного или общего среднего </a:t>
            </a:r>
            <a:r>
              <a:rPr lang="ru-RU" dirty="0" smtClean="0"/>
              <a:t>образования</a:t>
            </a:r>
          </a:p>
          <a:p>
            <a:r>
              <a:rPr lang="ru-RU" dirty="0" smtClean="0"/>
              <a:t> </a:t>
            </a:r>
            <a:r>
              <a:rPr lang="ru-RU" dirty="0"/>
              <a:t>группы/классы интегрированного обучения и </a:t>
            </a:r>
            <a:r>
              <a:rPr lang="ru-RU" dirty="0" smtClean="0"/>
              <a:t>воспитания</a:t>
            </a:r>
          </a:p>
          <a:p>
            <a:r>
              <a:rPr lang="ru-RU" dirty="0" smtClean="0"/>
              <a:t> </a:t>
            </a:r>
            <a:r>
              <a:rPr lang="ru-RU" dirty="0"/>
              <a:t>группы/классы учреждений дошкольного образовании или общего среднего образования с персональным (индивидуальным или групповым)  сопровождением или без </a:t>
            </a:r>
            <a:r>
              <a:rPr lang="ru-RU" dirty="0" smtClean="0"/>
              <a:t>него </a:t>
            </a:r>
            <a:endParaRPr lang="ru-RU" dirty="0"/>
          </a:p>
        </p:txBody>
      </p:sp>
      <p:pic>
        <p:nvPicPr>
          <p:cNvPr id="4" name="Picture 2" descr="G:\Логотип БГП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65" y="260648"/>
            <a:ext cx="892335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1265" y="228929"/>
            <a:ext cx="813223" cy="103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1080119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488832" cy="121014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Подготовка </a:t>
            </a:r>
            <a:r>
              <a:rPr lang="ru-RU" sz="2400" b="1" dirty="0"/>
              <a:t>педагогических работников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 </a:t>
            </a:r>
            <a:r>
              <a:rPr lang="ru-RU" sz="2400" b="1" dirty="0"/>
              <a:t>работе с детьми с РАС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G:\Логотип БГП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73" y="260648"/>
            <a:ext cx="892335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73" y="188640"/>
            <a:ext cx="813223" cy="103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1080119" cy="108012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827584" y="1813272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00800" cy="12101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Дорожная карта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Нормативное обеспечение образовательного процесса</a:t>
            </a:r>
          </a:p>
          <a:p>
            <a:pPr lvl="0"/>
            <a:r>
              <a:rPr lang="ru-RU" dirty="0"/>
              <a:t>Научно-исследовательская работа и проектная деятельность</a:t>
            </a:r>
          </a:p>
          <a:p>
            <a:pPr lvl="0"/>
            <a:r>
              <a:rPr lang="ru-RU" dirty="0"/>
              <a:t>Образование лиц с РАС</a:t>
            </a:r>
          </a:p>
          <a:p>
            <a:pPr lvl="0"/>
            <a:r>
              <a:rPr lang="ru-RU" dirty="0"/>
              <a:t>Подготовка педагогических работников и специалистов</a:t>
            </a:r>
          </a:p>
          <a:p>
            <a:pPr lvl="0"/>
            <a:r>
              <a:rPr lang="ru-RU" dirty="0"/>
              <a:t>Работа с семьями, воспитывающими детей с РАС</a:t>
            </a:r>
          </a:p>
          <a:p>
            <a:pPr lvl="0"/>
            <a:r>
              <a:rPr lang="ru-RU" dirty="0"/>
              <a:t>Социальное партнерство</a:t>
            </a:r>
          </a:p>
          <a:p>
            <a:pPr lvl="0"/>
            <a:r>
              <a:rPr lang="ru-RU" dirty="0"/>
              <a:t>Межведомственное </a:t>
            </a:r>
            <a:r>
              <a:rPr lang="ru-RU" dirty="0" smtClean="0"/>
              <a:t>взаимодействие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G:\Логотип БГП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49" y="260648"/>
            <a:ext cx="892335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3" y="188640"/>
            <a:ext cx="813223" cy="103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080119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620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5085184"/>
            <a:ext cx="33843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080119" cy="1080120"/>
          </a:xfrm>
          <a:prstGeom prst="rect">
            <a:avLst/>
          </a:prstGeom>
          <a:noFill/>
        </p:spPr>
      </p:pic>
      <p:pic>
        <p:nvPicPr>
          <p:cNvPr id="11" name="Picture 2" descr="G:\Логотип БГПУ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936104" cy="1208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3074" y="260649"/>
            <a:ext cx="90104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77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242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   Белорусская школа обучения и помощи детям с расстройствами аутистического спектра:  структура, ресурсы, дорожная карта развития     </vt:lpstr>
      <vt:lpstr>Ресурсы национальной школы  обучения и помощи детям с РАС  в Беларуси </vt:lpstr>
      <vt:lpstr>Научные исследования</vt:lpstr>
      <vt:lpstr>Научные исследования</vt:lpstr>
      <vt:lpstr>Образовательные маршруты  детей и молодых людей с РАС  в Республике Беларусь</vt:lpstr>
      <vt:lpstr>Подготовка педагогических работников  к работе с детьми с РАС</vt:lpstr>
      <vt:lpstr>Дорожная карта</vt:lpstr>
      <vt:lpstr>Слайд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2021-04-21T03:33:19Z</dcterms:created>
  <dcterms:modified xsi:type="dcterms:W3CDTF">2021-04-21T04:50:28Z</dcterms:modified>
</cp:coreProperties>
</file>