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8" r:id="rId4"/>
    <p:sldId id="267" r:id="rId5"/>
    <p:sldId id="277" r:id="rId6"/>
    <p:sldId id="280" r:id="rId7"/>
    <p:sldId id="281" r:id="rId8"/>
    <p:sldId id="279" r:id="rId9"/>
    <p:sldId id="275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6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FFDF9-D12A-42C5-BBA2-E5C04E4A5E9F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85B2-D006-477A-A61D-B33849FF0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7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470D89-7604-4649-AC97-62AC8911B933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ru-RU" alt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785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24438-5F78-4137-AB49-1C37F8017D7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1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53CB-B82B-421A-A7EF-495705A8DF9C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26BD-112B-46F3-8C2F-4E8D53F41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20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53CB-B82B-421A-A7EF-495705A8DF9C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26BD-112B-46F3-8C2F-4E8D53F41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32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53CB-B82B-421A-A7EF-495705A8DF9C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26BD-112B-46F3-8C2F-4E8D53F41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893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0945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rgbClr val="2D75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8866D-5DF2-449B-AFA8-61D7B919D9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325B2-8DC9-433B-8175-9B3CCBB74CDA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2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53CB-B82B-421A-A7EF-495705A8DF9C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26BD-112B-46F3-8C2F-4E8D53F41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58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53CB-B82B-421A-A7EF-495705A8DF9C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26BD-112B-46F3-8C2F-4E8D53F41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53CB-B82B-421A-A7EF-495705A8DF9C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26BD-112B-46F3-8C2F-4E8D53F41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61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53CB-B82B-421A-A7EF-495705A8DF9C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26BD-112B-46F3-8C2F-4E8D53F41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42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53CB-B82B-421A-A7EF-495705A8DF9C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26BD-112B-46F3-8C2F-4E8D53F41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84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53CB-B82B-421A-A7EF-495705A8DF9C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26BD-112B-46F3-8C2F-4E8D53F41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69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53CB-B82B-421A-A7EF-495705A8DF9C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26BD-112B-46F3-8C2F-4E8D53F41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4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53CB-B82B-421A-A7EF-495705A8DF9C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426BD-112B-46F3-8C2F-4E8D53F41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E53CB-B82B-421A-A7EF-495705A8DF9C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426BD-112B-46F3-8C2F-4E8D53F41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3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8.png"/><Relationship Id="rId7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3.jpeg"/><Relationship Id="rId4" Type="http://schemas.openxmlformats.org/officeDocument/2006/relationships/image" Target="../media/image14.jpeg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165826"/>
            <a:ext cx="5803698" cy="5084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16586" y="235906"/>
            <a:ext cx="735037" cy="1123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6710" y="293827"/>
            <a:ext cx="1453896" cy="1007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" y="6165303"/>
            <a:ext cx="9143999" cy="6926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Прямоугольник 13"/>
          <p:cNvSpPr/>
          <p:nvPr/>
        </p:nvSpPr>
        <p:spPr>
          <a:xfrm>
            <a:off x="730149" y="1803400"/>
            <a:ext cx="8001000" cy="2844800"/>
          </a:xfrm>
          <a:prstGeom prst="rect">
            <a:avLst/>
          </a:prstGeom>
          <a:gradFill flip="none" rotWithShape="1">
            <a:gsLst>
              <a:gs pos="100000">
                <a:srgbClr val="FAFAFA"/>
              </a:gs>
              <a:gs pos="93000">
                <a:srgbClr val="FFFFFF">
                  <a:lumMod val="6000"/>
                  <a:lumOff val="94000"/>
                  <a:alpha val="71000"/>
                </a:srgbClr>
              </a:gs>
            </a:gsLst>
            <a:lin ang="3000000" scaled="0"/>
            <a:tileRect/>
          </a:gradFill>
          <a:ln w="6350" cap="flat" cmpd="sng" algn="ctr">
            <a:solidFill>
              <a:srgbClr val="FFFFFF">
                <a:lumMod val="7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r>
              <a:rPr lang="ru-RU" sz="3200" b="1" kern="0" cap="all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Профориентационный</a:t>
            </a:r>
            <a:r>
              <a:rPr lang="ru-RU" sz="3200" b="1" kern="0" cap="all" dirty="0" smtClean="0">
                <a:solidFill>
                  <a:srgbClr val="002060"/>
                </a:solidFill>
                <a:cs typeface="Arial" panose="020B0604020202020204" pitchFamily="34" charset="0"/>
              </a:rPr>
              <a:t> проект </a:t>
            </a:r>
          </a:p>
          <a:p>
            <a:pPr algn="ctr" defTabSz="914400">
              <a:defRPr/>
            </a:pPr>
            <a:r>
              <a:rPr lang="ru-RU" sz="3200" b="1" kern="0" cap="all" dirty="0" smtClean="0">
                <a:solidFill>
                  <a:srgbClr val="002060"/>
                </a:solidFill>
                <a:cs typeface="Arial" panose="020B0604020202020204" pitchFamily="34" charset="0"/>
              </a:rPr>
              <a:t>Ленинградской области</a:t>
            </a:r>
          </a:p>
          <a:p>
            <a:pPr algn="ctr" defTabSz="914400">
              <a:defRPr/>
            </a:pPr>
            <a:r>
              <a:rPr lang="ru-RU" sz="3200" b="1" kern="0" cap="all" dirty="0" smtClean="0">
                <a:solidFill>
                  <a:srgbClr val="002060"/>
                </a:solidFill>
                <a:cs typeface="Arial" panose="020B0604020202020204" pitchFamily="34" charset="0"/>
              </a:rPr>
              <a:t>«</a:t>
            </a:r>
            <a:r>
              <a:rPr lang="ru-RU" sz="3200" b="1" kern="0" cap="all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НАСТАВНИк</a:t>
            </a:r>
            <a:r>
              <a:rPr lang="ru-RU" sz="3200" b="1" kern="0" cap="all" dirty="0" smtClean="0">
                <a:solidFill>
                  <a:srgbClr val="002060"/>
                </a:solidFill>
                <a:cs typeface="Arial" panose="020B0604020202020204" pitchFamily="34" charset="0"/>
              </a:rPr>
              <a:t> 47 – Перезагрузка»</a:t>
            </a:r>
          </a:p>
        </p:txBody>
      </p:sp>
    </p:spTree>
    <p:extLst>
      <p:ext uri="{BB962C8B-B14F-4D97-AF65-F5344CB8AC3E}">
        <p14:creationId xmlns:p14="http://schemas.microsoft.com/office/powerpoint/2010/main" val="33958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852936"/>
            <a:ext cx="8928992" cy="1015663"/>
          </a:xfrm>
          <a:prstGeom prst="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Ждем Ваших эссе!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3200" b="1" dirty="0" smtClean="0"/>
              <a:t>n47.profitest.pro</a:t>
            </a:r>
            <a:endParaRPr lang="ru-RU" sz="3200" b="1" dirty="0"/>
          </a:p>
        </p:txBody>
      </p:sp>
      <p:sp>
        <p:nvSpPr>
          <p:cNvPr id="3" name="object 8"/>
          <p:cNvSpPr/>
          <p:nvPr/>
        </p:nvSpPr>
        <p:spPr>
          <a:xfrm>
            <a:off x="7671244" y="31671"/>
            <a:ext cx="1453896" cy="100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9"/>
          <p:cNvSpPr/>
          <p:nvPr/>
        </p:nvSpPr>
        <p:spPr>
          <a:xfrm>
            <a:off x="1" y="6116261"/>
            <a:ext cx="9143999" cy="741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469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3700" y="1282590"/>
            <a:ext cx="6032500" cy="4572000"/>
          </a:xfrm>
          <a:prstGeom prst="rect">
            <a:avLst/>
          </a:prstGeom>
          <a:solidFill>
            <a:schemeClr val="accent5">
              <a:lumMod val="40000"/>
              <a:lumOff val="6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" y="113279"/>
            <a:ext cx="3429000" cy="10551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ЦЕЛЬ ПРОЕКТА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143585"/>
            <a:ext cx="6057900" cy="2513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Профессиональное самоопределение учащейся молодежи под наставничеством опытных руководителей органов власти, предприятий 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 социально-ориентированного бизнеса Ленинградской области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908720"/>
            <a:ext cx="2419350" cy="3225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29475" y="5485258"/>
            <a:ext cx="1728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#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НАСТАВНИК47</a:t>
            </a:r>
          </a:p>
        </p:txBody>
      </p:sp>
      <p:sp>
        <p:nvSpPr>
          <p:cNvPr id="9" name="object 8"/>
          <p:cNvSpPr/>
          <p:nvPr/>
        </p:nvSpPr>
        <p:spPr>
          <a:xfrm>
            <a:off x="7613904" y="35944"/>
            <a:ext cx="1453896" cy="1007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/>
          <p:cNvSpPr/>
          <p:nvPr/>
        </p:nvSpPr>
        <p:spPr>
          <a:xfrm>
            <a:off x="1" y="6116261"/>
            <a:ext cx="9143999" cy="741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299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1750" y="393700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«Наставник-бизнесмен»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«Наставник-чиновник»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4140199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Наставники –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р</a:t>
            </a:r>
            <a:r>
              <a:rPr lang="ru-RU" dirty="0" smtClean="0">
                <a:solidFill>
                  <a:schemeClr val="bg1"/>
                </a:solidFill>
              </a:rPr>
              <a:t>уководители предприятий, ОИВ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8975" y="1729921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Наставляемые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 – школьники и студенты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9837" y="1397376"/>
            <a:ext cx="487045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НАСТАВНИКИ –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руководители органов муниципальной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власти,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градообразующих предприятий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социально-ориентированного бизнеса</a:t>
            </a:r>
          </a:p>
        </p:txBody>
      </p:sp>
      <p:sp>
        <p:nvSpPr>
          <p:cNvPr id="4" name="Овал 3"/>
          <p:cNvSpPr/>
          <p:nvPr/>
        </p:nvSpPr>
        <p:spPr>
          <a:xfrm>
            <a:off x="5372100" y="1392234"/>
            <a:ext cx="228600" cy="27356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41868" y="1312988"/>
            <a:ext cx="336403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НАСТАВЛЯЕМЫЕ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– школьники и студенты Ленинградской области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41237" y="1456360"/>
            <a:ext cx="228600" cy="27356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55574" y="216527"/>
            <a:ext cx="7293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«НАСТАВНИК 47 - ПЕРЕЗАГРУЗКА»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400230" y="3046784"/>
            <a:ext cx="228600" cy="27356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741869" y="3080745"/>
            <a:ext cx="3244415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КОМИТЕТ ПО ТРУДУ И ЗАНЯТОСТИ НАСЕЛЕНИЯ ЛЕНИНГРАДСКОЙ ОБЛАСТИ –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куратор проекта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1"/>
          <a:stretch/>
        </p:blipFill>
        <p:spPr>
          <a:xfrm>
            <a:off x="497225" y="3309655"/>
            <a:ext cx="4002767" cy="2780340"/>
          </a:xfrm>
          <a:prstGeom prst="rect">
            <a:avLst/>
          </a:prstGeom>
        </p:spPr>
      </p:pic>
      <p:sp>
        <p:nvSpPr>
          <p:cNvPr id="21" name="object 9"/>
          <p:cNvSpPr/>
          <p:nvPr/>
        </p:nvSpPr>
        <p:spPr>
          <a:xfrm>
            <a:off x="1" y="6116261"/>
            <a:ext cx="9143999" cy="741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/>
          <p:cNvSpPr/>
          <p:nvPr/>
        </p:nvSpPr>
        <p:spPr>
          <a:xfrm>
            <a:off x="7613904" y="35944"/>
            <a:ext cx="1453896" cy="1007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114577" y="997061"/>
            <a:ext cx="3364032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РОЛИ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26881" y="1356589"/>
            <a:ext cx="1752601" cy="3962400"/>
          </a:xfrm>
          <a:prstGeom prst="rect">
            <a:avLst/>
          </a:prstGeom>
          <a:solidFill>
            <a:schemeClr val="accent5">
              <a:lumMod val="20000"/>
              <a:lumOff val="8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84006" y="1369500"/>
            <a:ext cx="1943099" cy="3984321"/>
          </a:xfrm>
          <a:prstGeom prst="rect">
            <a:avLst/>
          </a:prstGeom>
          <a:solidFill>
            <a:schemeClr val="accent5">
              <a:lumMod val="20000"/>
              <a:lumOff val="8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353300" y="1356589"/>
            <a:ext cx="1812925" cy="3992168"/>
          </a:xfrm>
          <a:prstGeom prst="rect">
            <a:avLst/>
          </a:prstGeom>
          <a:solidFill>
            <a:schemeClr val="accent4">
              <a:lumMod val="20000"/>
              <a:lumOff val="8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409950" y="1386357"/>
            <a:ext cx="1962150" cy="3962400"/>
          </a:xfrm>
          <a:prstGeom prst="rect">
            <a:avLst/>
          </a:prstGeom>
          <a:solidFill>
            <a:schemeClr val="accent4">
              <a:lumMod val="20000"/>
              <a:lumOff val="8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333312" y="1369499"/>
            <a:ext cx="2148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ПЕРВАЯ ВСТРЕЧА: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СОГЛАСОВАНИЕ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ЦЕЛЕЙ И ФОРМАТА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НАСТАВНИЧЕСТВА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6381" y="1386357"/>
            <a:ext cx="2081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ПОДГОТОВКА НАСТАВЛЯЕМЫМИ</a:t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ИНДИВИДУАЛЬ- 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НОГО ПЛАНА ЛИЧНОГО РАЗВИТИЯ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05675" y="1434357"/>
            <a:ext cx="2000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РЕАЛИЗАЦИЯ ПРОЕКТА НАСТАВЛЯЕМОГО СОВМЕСТНО С НАСТАВНИКОМ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19313" y="5512564"/>
            <a:ext cx="73437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</a:rPr>
              <a:t>ВСТРЕЧИ: СОПРОВОЖДЕНИЕ</a:t>
            </a:r>
            <a:r>
              <a:rPr lang="ru-RU" sz="21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100" b="1" dirty="0">
                <a:solidFill>
                  <a:schemeClr val="tx2">
                    <a:lumMod val="75000"/>
                  </a:schemeClr>
                </a:solidFill>
              </a:rPr>
              <a:t>РАЗВИТИИ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80975" y="5720313"/>
            <a:ext cx="1466850" cy="0"/>
          </a:xfrm>
          <a:prstGeom prst="straightConnector1">
            <a:avLst/>
          </a:prstGeom>
          <a:ln w="508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7431087" y="5720313"/>
            <a:ext cx="1657350" cy="0"/>
          </a:xfrm>
          <a:prstGeom prst="straightConnector1">
            <a:avLst/>
          </a:prstGeom>
          <a:ln w="5080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31991" y="1360585"/>
            <a:ext cx="1927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ОТБОР НАСТАВЛЯЕМЫХ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504" y="99273"/>
            <a:ext cx="8878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РЕАЛИЗАЦИИ</a:t>
            </a:r>
            <a:endParaRPr lang="ru-RU" sz="40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155574" y="1027052"/>
            <a:ext cx="4680520" cy="3213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" y="1386357"/>
            <a:ext cx="1600199" cy="3962400"/>
          </a:xfrm>
          <a:prstGeom prst="rect">
            <a:avLst/>
          </a:prstGeom>
          <a:solidFill>
            <a:schemeClr val="accent4">
              <a:lumMod val="20000"/>
              <a:lumOff val="8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19049" y="1432046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ОТБОР НАСТАВНИКОВ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344" y="3725459"/>
            <a:ext cx="1047750" cy="1397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3635812"/>
            <a:ext cx="1054567" cy="1406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10" y="3526054"/>
            <a:ext cx="1197303" cy="15964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3650548"/>
            <a:ext cx="1110286" cy="1391352"/>
          </a:xfrm>
          <a:prstGeom prst="ellipse">
            <a:avLst/>
          </a:prstGeom>
          <a:ln w="190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56" y="3650548"/>
            <a:ext cx="1026582" cy="1368776"/>
          </a:xfrm>
          <a:prstGeom prst="ellipse">
            <a:avLst/>
          </a:prstGeom>
          <a:ln w="158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2" name="object 9"/>
          <p:cNvSpPr/>
          <p:nvPr/>
        </p:nvSpPr>
        <p:spPr>
          <a:xfrm>
            <a:off x="1" y="6116261"/>
            <a:ext cx="9143999" cy="7417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8"/>
          <p:cNvSpPr/>
          <p:nvPr/>
        </p:nvSpPr>
        <p:spPr>
          <a:xfrm>
            <a:off x="7661110" y="35944"/>
            <a:ext cx="1453896" cy="10074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78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69747" y="2708920"/>
            <a:ext cx="5181600" cy="1501847"/>
          </a:xfrm>
          <a:prstGeom prst="rect">
            <a:avLst/>
          </a:prstGeom>
          <a:solidFill>
            <a:schemeClr val="accent4">
              <a:lumMod val="20000"/>
              <a:lumOff val="8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14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наставников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69747" y="1073956"/>
            <a:ext cx="5181600" cy="1408713"/>
          </a:xfrm>
          <a:prstGeom prst="rect">
            <a:avLst/>
          </a:prstGeom>
          <a:solidFill>
            <a:schemeClr val="accent5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40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наставляемых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81150" y="4476993"/>
            <a:ext cx="5181600" cy="1524000"/>
          </a:xfrm>
          <a:prstGeom prst="rect">
            <a:avLst/>
          </a:prstGeom>
          <a:solidFill>
            <a:schemeClr val="accent5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13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социальных проектов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5" y="1124744"/>
            <a:ext cx="3498760" cy="24570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5" y="3677370"/>
            <a:ext cx="3596167" cy="2323623"/>
          </a:xfrm>
          <a:prstGeom prst="rect">
            <a:avLst/>
          </a:prstGeom>
        </p:spPr>
      </p:pic>
      <p:sp>
        <p:nvSpPr>
          <p:cNvPr id="9" name="object 8"/>
          <p:cNvSpPr/>
          <p:nvPr/>
        </p:nvSpPr>
        <p:spPr>
          <a:xfrm>
            <a:off x="7613904" y="35944"/>
            <a:ext cx="1453896" cy="1007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Прямоугольник 9"/>
          <p:cNvSpPr/>
          <p:nvPr/>
        </p:nvSpPr>
        <p:spPr>
          <a:xfrm>
            <a:off x="0" y="-16459"/>
            <a:ext cx="3429000" cy="10551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Итоги проекта за 2019 год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object 9"/>
          <p:cNvSpPr/>
          <p:nvPr/>
        </p:nvSpPr>
        <p:spPr>
          <a:xfrm>
            <a:off x="1" y="6116261"/>
            <a:ext cx="9143999" cy="7417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39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486" y="2226430"/>
            <a:ext cx="8733252" cy="1703517"/>
          </a:xfrm>
          <a:prstGeom prst="rect">
            <a:avLst/>
          </a:prstGeom>
          <a:solidFill>
            <a:srgbClr val="92D05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1460" y="6497796"/>
            <a:ext cx="232913" cy="278168"/>
          </a:xfrm>
        </p:spPr>
        <p:txBody>
          <a:bodyPr/>
          <a:lstStyle/>
          <a:p>
            <a:fld id="{593B3143-0031-4CA4-859F-541A736493F0}" type="slidenum">
              <a:rPr lang="ru-RU" sz="900" smtClean="0">
                <a:solidFill>
                  <a:prstClr val="black">
                    <a:tint val="75000"/>
                  </a:prstClr>
                </a:solidFill>
                <a:ea typeface="Open Sans" pitchFamily="34" charset="0"/>
                <a:cs typeface="Open Sans" pitchFamily="34" charset="0"/>
              </a:rPr>
              <a:pPr/>
              <a:t>6</a:t>
            </a:fld>
            <a:endParaRPr lang="ru-RU" sz="900" dirty="0">
              <a:solidFill>
                <a:prstClr val="black">
                  <a:tint val="75000"/>
                </a:prstClr>
              </a:solidFill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253928" y="1796819"/>
            <a:ext cx="4873207" cy="3213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3187" y="102984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НАСТАВНИКИ </a:t>
            </a:r>
          </a:p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- ЧИНОВНИКИ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7" name="Picture 2" descr="R:\Сектор профессионального обучения и профориентации\Корсак\от Новоселовой\Наставник47 презентация\ab36b260-1f6c-4838-be09-6309521d63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1988840"/>
            <a:ext cx="1591161" cy="2091749"/>
          </a:xfrm>
          <a:prstGeom prst="ellipse">
            <a:avLst/>
          </a:prstGeom>
          <a:ln w="25400" cap="rnd">
            <a:solidFill>
              <a:srgbClr val="333333">
                <a:alpha val="84000"/>
              </a:srgb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R:\Сектор профессионального обучения и профориентации\Корсак\от Новоселовой\Наставник47 презентация\Яло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27" y="1988840"/>
            <a:ext cx="1540271" cy="2090184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R:\Сектор профессионального обучения и профориентации\Корсак\от Новоселовой\Наставник47 презентация\DSC_8446-ps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148" y="1936288"/>
            <a:ext cx="1611365" cy="2073973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36486" y="4293096"/>
            <a:ext cx="8733252" cy="1703517"/>
          </a:xfrm>
          <a:prstGeom prst="rect">
            <a:avLst/>
          </a:prstGeom>
          <a:solidFill>
            <a:srgbClr val="92D05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8" descr="R:\Сектор профессионального обучения и профориентации\Корсак\от Новоселовой\Наставник47 презентация\2017_11_20-027-07-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611" y="4174366"/>
            <a:ext cx="1436881" cy="1920213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5673"/>
            <a:ext cx="1727126" cy="299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 descr="R:\Сектор профессионального обучения и профориентации\Корсак\от Новоселовой\Наставник47 презентация\Рисунок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69" y="4075673"/>
            <a:ext cx="1552482" cy="2005443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9"/>
          <p:cNvSpPr/>
          <p:nvPr/>
        </p:nvSpPr>
        <p:spPr>
          <a:xfrm>
            <a:off x="1" y="6116261"/>
            <a:ext cx="9143999" cy="7417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8"/>
          <p:cNvSpPr/>
          <p:nvPr/>
        </p:nvSpPr>
        <p:spPr>
          <a:xfrm>
            <a:off x="7690104" y="0"/>
            <a:ext cx="1453896" cy="1007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4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2134" y="2084851"/>
            <a:ext cx="8733252" cy="1703517"/>
          </a:xfrm>
          <a:prstGeom prst="rect">
            <a:avLst/>
          </a:prstGeom>
          <a:solidFill>
            <a:schemeClr val="accent5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4205" y="3954173"/>
            <a:ext cx="8733252" cy="1703517"/>
          </a:xfrm>
          <a:prstGeom prst="rect">
            <a:avLst/>
          </a:prstGeom>
          <a:solidFill>
            <a:schemeClr val="accent5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116632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НАСТАВНИКИ </a:t>
            </a:r>
          </a:p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-БИЗНЕСМЕНЫ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3" descr="R:\Сектор профессионального обучения и профориентации\Корсак\от Новоселовой\Наставник47 презентация\1540964907img_1413_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873237"/>
            <a:ext cx="1512167" cy="1929709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:\Сектор профессионального обучения и профориентации\Корсак\от Новоселовой\Наставник47 презентация\Фото Симонова _официально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6" y="1786219"/>
            <a:ext cx="1628568" cy="2108619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894839"/>
            <a:ext cx="1584176" cy="2001088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7" descr="R:\Сектор профессионального обучения и профориентации\Корсак\от Новоселовой\Наставник47 презентация\Ю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35" y="3951362"/>
            <a:ext cx="1546678" cy="1973706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:\Сектор профессионального обучения и профориентации\Корсак\от Новоселовой\Наставник47 презентация\IMG_76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77" y="3914891"/>
            <a:ext cx="1656184" cy="2074656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154205" y="1642548"/>
            <a:ext cx="4873207" cy="3213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244" y="1835027"/>
            <a:ext cx="1544858" cy="2059811"/>
          </a:xfrm>
          <a:prstGeom prst="ellipse">
            <a:avLst/>
          </a:prstGeom>
          <a:ln w="317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object 9"/>
          <p:cNvSpPr/>
          <p:nvPr/>
        </p:nvSpPr>
        <p:spPr>
          <a:xfrm>
            <a:off x="1" y="6116261"/>
            <a:ext cx="9143999" cy="7417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8"/>
          <p:cNvSpPr/>
          <p:nvPr/>
        </p:nvSpPr>
        <p:spPr>
          <a:xfrm>
            <a:off x="7690104" y="0"/>
            <a:ext cx="1453896" cy="10074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46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768242" y="147482"/>
            <a:ext cx="1205057" cy="1147973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4941168"/>
            <a:ext cx="402476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уроков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имии для дошкольников (завершен курс занятий: 8 уроков, 120 дошкольников).</a:t>
            </a:r>
            <a:endParaRPr lang="ru-RU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344" y="3082992"/>
            <a:ext cx="2923937" cy="18423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2401" y="25100"/>
            <a:ext cx="7293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ПРОЕКТОВ НАСТАВЛЯЕМЫХ</a:t>
            </a:r>
            <a:endParaRPr lang="ru-RU" sz="32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103177" y="1436881"/>
            <a:ext cx="5148572" cy="3213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5" descr="R:\Сектор профессионального обучения и профориентации\Корсак\от Новоселовой\Наставник47 презентация\Ял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7482"/>
            <a:ext cx="1070355" cy="1452497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975707" y="1631394"/>
            <a:ext cx="38312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НАСТАВНИК – ДМИТРИЙ  ЯЛОВ</a:t>
            </a:r>
          </a:p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вице-губернатор Ленинградской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области</a:t>
            </a: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НАСТАВЛЯЕМАЯ – ЖУКОВА АНАСТАСИЯ</a:t>
            </a:r>
          </a:p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МБОУДО «Центр развития творчества» </a:t>
            </a:r>
          </a:p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г. Сосновый Бор</a:t>
            </a:r>
          </a:p>
          <a:p>
            <a:pPr algn="ctr">
              <a:lnSpc>
                <a:spcPct val="80000"/>
              </a:lnSpc>
            </a:pP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object 8"/>
          <p:cNvSpPr/>
          <p:nvPr/>
        </p:nvSpPr>
        <p:spPr>
          <a:xfrm>
            <a:off x="7613904" y="35944"/>
            <a:ext cx="1453896" cy="1007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9"/>
          <p:cNvSpPr/>
          <p:nvPr/>
        </p:nvSpPr>
        <p:spPr>
          <a:xfrm>
            <a:off x="1" y="6116261"/>
            <a:ext cx="9143999" cy="7417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-180528" y="1830835"/>
            <a:ext cx="4385505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НАСТАВЛЯЕМЫЙ – НИКИТА СЕЛЕЗНЕВ</a:t>
            </a:r>
          </a:p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студент 4 курса Выборгского филиала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РАНХиГС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465830"/>
            <a:ext cx="3181310" cy="201340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18445" y="4479235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Постановка спектаклей с детьми из ресурсных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Ленинградской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(подготовка сценария, репетиционный процесс, премьера в октябре 2019 года).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95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80588" y="3958597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«Наставник-бизнесмен»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«Наставник-чиновник»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8975" y="1729921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Наставляемые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 – школьники и студенты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15516" y="6211971"/>
            <a:ext cx="1728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#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НАСТАВНИК47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39" y="0"/>
            <a:ext cx="6415294" cy="230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887549" y="4639758"/>
            <a:ext cx="3497955" cy="1323439"/>
          </a:xfrm>
          <a:prstGeom prst="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ПОМОЖЕТ ВЫБРАТЬ ПРОФЕССИЮ</a:t>
            </a:r>
          </a:p>
          <a:p>
            <a:pPr>
              <a:lnSpc>
                <a:spcPct val="80000"/>
              </a:lnSpc>
            </a:pP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РЕАЛИЗУЕТ ВМЕСТЕ С ТОБОЙ ИДЕИ И ПРОЕКТЫ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552" y="2365225"/>
            <a:ext cx="3513134" cy="1600438"/>
          </a:xfrm>
          <a:prstGeom prst="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ТЫ АКТИВНЫЙ,ТАЛАНТЛИВЫЙ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И ХОЧЕШЬ ЗАЯВИТЬ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 СЕБЕ?</a:t>
            </a:r>
          </a:p>
          <a:p>
            <a:endParaRPr lang="ru-RU" dirty="0" smtClean="0"/>
          </a:p>
        </p:txBody>
      </p:sp>
      <p:sp>
        <p:nvSpPr>
          <p:cNvPr id="18" name="object 9"/>
          <p:cNvSpPr/>
          <p:nvPr/>
        </p:nvSpPr>
        <p:spPr>
          <a:xfrm>
            <a:off x="0" y="6130686"/>
            <a:ext cx="9143999" cy="741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8"/>
          <p:cNvSpPr/>
          <p:nvPr/>
        </p:nvSpPr>
        <p:spPr>
          <a:xfrm>
            <a:off x="7613904" y="35944"/>
            <a:ext cx="1453896" cy="10074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Стрелка вправо 19"/>
          <p:cNvSpPr/>
          <p:nvPr/>
        </p:nvSpPr>
        <p:spPr>
          <a:xfrm>
            <a:off x="4141685" y="2759044"/>
            <a:ext cx="606425" cy="8128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60032" y="2404943"/>
            <a:ext cx="3513134" cy="1938992"/>
          </a:xfrm>
          <a:prstGeom prst="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УЧАСТВУЙ В ПРОЕКТЕ «Наставник 47 – перезагрузка»!</a:t>
            </a:r>
          </a:p>
          <a:p>
            <a:pPr algn="ctr"/>
            <a:r>
              <a:rPr lang="ru-RU" sz="2000" b="1" dirty="0" smtClean="0"/>
              <a:t>Регистрируйся на онлайн-платформе </a:t>
            </a:r>
            <a:r>
              <a:rPr lang="ru-RU" sz="2000" b="1" dirty="0"/>
              <a:t>-   </a:t>
            </a:r>
          </a:p>
          <a:p>
            <a:pPr algn="ctr"/>
            <a:r>
              <a:rPr lang="en-US" sz="2000" b="1" dirty="0" smtClean="0"/>
              <a:t>n47.profitest.pro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39552" y="4947535"/>
            <a:ext cx="3513134" cy="707886"/>
          </a:xfrm>
          <a:prstGeom prst="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ВЫБЕРИ НАСТАВНИКА, КОТОРЫЙ</a:t>
            </a:r>
            <a:r>
              <a:rPr lang="ru-RU" dirty="0" smtClean="0"/>
              <a:t>…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4268786" y="4879689"/>
            <a:ext cx="606425" cy="8128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49939" y="4919844"/>
            <a:ext cx="417605" cy="704799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40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252</Words>
  <Application>Microsoft Office PowerPoint</Application>
  <PresentationFormat>Экран (4:3)</PresentationFormat>
  <Paragraphs>68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Корсак Юлия Александровна</dc:creator>
  <cp:lastModifiedBy>Корсак Юлия Александровна</cp:lastModifiedBy>
  <cp:revision>48</cp:revision>
  <dcterms:created xsi:type="dcterms:W3CDTF">2020-11-17T09:20:38Z</dcterms:created>
  <dcterms:modified xsi:type="dcterms:W3CDTF">2020-12-08T15:17:05Z</dcterms:modified>
</cp:coreProperties>
</file>